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6" r:id="rId2"/>
  </p:sldMasterIdLst>
  <p:sldIdLst>
    <p:sldId id="278" r:id="rId3"/>
    <p:sldId id="257" r:id="rId4"/>
    <p:sldId id="258" r:id="rId5"/>
    <p:sldId id="259" r:id="rId6"/>
    <p:sldId id="260" r:id="rId7"/>
    <p:sldId id="263" r:id="rId8"/>
    <p:sldId id="262" r:id="rId9"/>
    <p:sldId id="280" r:id="rId10"/>
    <p:sldId id="267" r:id="rId11"/>
    <p:sldId id="281" r:id="rId12"/>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86" d="100"/>
          <a:sy n="86" d="100"/>
        </p:scale>
        <p:origin x="53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Picture Placeholder 7"/>
          <p:cNvSpPr>
            <a:spLocks noGrp="1"/>
          </p:cNvSpPr>
          <p:nvPr>
            <p:ph type="pic" sz="quarter" idx="11"/>
          </p:nvPr>
        </p:nvSpPr>
        <p:spPr>
          <a:xfrm>
            <a:off x="0" y="0"/>
            <a:ext cx="12192000" cy="6858000"/>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1979492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Slide">
    <p:bg>
      <p:bgPr>
        <a:solidFill>
          <a:schemeClr val="bg1"/>
        </a:solidFill>
        <a:effectLst/>
      </p:bgPr>
    </p:bg>
    <p:spTree>
      <p:nvGrpSpPr>
        <p:cNvPr id="1" name=""/>
        <p:cNvGrpSpPr/>
        <p:nvPr/>
      </p:nvGrpSpPr>
      <p:grpSpPr>
        <a:xfrm>
          <a:off x="0" y="0"/>
          <a:ext cx="0" cy="0"/>
          <a:chOff x="0" y="0"/>
          <a:chExt cx="0" cy="0"/>
        </a:xfrm>
      </p:grpSpPr>
      <p:sp>
        <p:nvSpPr>
          <p:cNvPr id="11" name="Picture Placeholder 7"/>
          <p:cNvSpPr>
            <a:spLocks noGrp="1"/>
          </p:cNvSpPr>
          <p:nvPr>
            <p:ph type="pic" sz="quarter" idx="17"/>
          </p:nvPr>
        </p:nvSpPr>
        <p:spPr>
          <a:xfrm>
            <a:off x="3948545" y="899886"/>
            <a:ext cx="8243455" cy="5043714"/>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708126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itle Slide">
    <p:bg>
      <p:bgPr>
        <a:solidFill>
          <a:schemeClr val="bg1"/>
        </a:solidFill>
        <a:effectLst/>
      </p:bgPr>
    </p:bg>
    <p:spTree>
      <p:nvGrpSpPr>
        <p:cNvPr id="1" name=""/>
        <p:cNvGrpSpPr/>
        <p:nvPr/>
      </p:nvGrpSpPr>
      <p:grpSpPr>
        <a:xfrm>
          <a:off x="0" y="0"/>
          <a:ext cx="0" cy="0"/>
          <a:chOff x="0" y="0"/>
          <a:chExt cx="0" cy="0"/>
        </a:xfrm>
      </p:grpSpPr>
      <p:sp>
        <p:nvSpPr>
          <p:cNvPr id="9" name="Picture Placeholder 7"/>
          <p:cNvSpPr>
            <a:spLocks noGrp="1"/>
          </p:cNvSpPr>
          <p:nvPr>
            <p:ph type="pic" sz="quarter" idx="13"/>
          </p:nvPr>
        </p:nvSpPr>
        <p:spPr>
          <a:xfrm>
            <a:off x="1039091" y="0"/>
            <a:ext cx="4336474" cy="6858000"/>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2810813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Title Slide">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1259915" y="1551286"/>
            <a:ext cx="3755432" cy="3755430"/>
          </a:xfrm>
          <a:custGeom>
            <a:avLst/>
            <a:gdLst>
              <a:gd name="connsiteX0" fmla="*/ 997315 w 1994630"/>
              <a:gd name="connsiteY0" fmla="*/ 0 h 1994630"/>
              <a:gd name="connsiteX1" fmla="*/ 1994630 w 1994630"/>
              <a:gd name="connsiteY1" fmla="*/ 997315 h 1994630"/>
              <a:gd name="connsiteX2" fmla="*/ 997315 w 1994630"/>
              <a:gd name="connsiteY2" fmla="*/ 1994630 h 1994630"/>
              <a:gd name="connsiteX3" fmla="*/ 0 w 1994630"/>
              <a:gd name="connsiteY3" fmla="*/ 997315 h 1994630"/>
              <a:gd name="connsiteX4" fmla="*/ 997315 w 1994630"/>
              <a:gd name="connsiteY4" fmla="*/ 0 h 199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4630" h="1994630">
                <a:moveTo>
                  <a:pt x="997315" y="0"/>
                </a:moveTo>
                <a:cubicBezTo>
                  <a:pt x="1548117" y="0"/>
                  <a:pt x="1994630" y="446513"/>
                  <a:pt x="1994630" y="997315"/>
                </a:cubicBezTo>
                <a:cubicBezTo>
                  <a:pt x="1994630" y="1548117"/>
                  <a:pt x="1548117" y="1994630"/>
                  <a:pt x="997315" y="1994630"/>
                </a:cubicBezTo>
                <a:cubicBezTo>
                  <a:pt x="446513" y="1994630"/>
                  <a:pt x="0" y="1548117"/>
                  <a:pt x="0" y="997315"/>
                </a:cubicBezTo>
                <a:cubicBezTo>
                  <a:pt x="0" y="446513"/>
                  <a:pt x="446513" y="0"/>
                  <a:pt x="997315" y="0"/>
                </a:cubicBezTo>
                <a:close/>
              </a:path>
            </a:pathLst>
          </a:custGeom>
          <a:pattFill prst="openDmnd">
            <a:fgClr>
              <a:schemeClr val="accent1"/>
            </a:fgClr>
            <a:bgClr>
              <a:schemeClr val="bg1"/>
            </a:bgClr>
          </a:pattFill>
        </p:spPr>
        <p:txBody>
          <a:bodyPr wrap="square">
            <a:noAutofit/>
          </a:bodyPr>
          <a:lstStyle>
            <a:lvl1pPr>
              <a:defRPr sz="1200"/>
            </a:lvl1pPr>
          </a:lstStyle>
          <a:p>
            <a:endParaRPr lang="id-ID"/>
          </a:p>
        </p:txBody>
      </p:sp>
    </p:spTree>
    <p:extLst>
      <p:ext uri="{BB962C8B-B14F-4D97-AF65-F5344CB8AC3E}">
        <p14:creationId xmlns:p14="http://schemas.microsoft.com/office/powerpoint/2010/main" val="3855406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Title Slide">
    <p:bg>
      <p:bgPr>
        <a:solidFill>
          <a:schemeClr val="bg1"/>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4"/>
          </p:nvPr>
        </p:nvSpPr>
        <p:spPr>
          <a:xfrm>
            <a:off x="1055077" y="942535"/>
            <a:ext cx="2869809" cy="3882683"/>
          </a:xfrm>
          <a:prstGeom prst="rect">
            <a:avLst/>
          </a:prstGeom>
          <a:pattFill prst="openDmnd">
            <a:fgClr>
              <a:schemeClr val="accent1"/>
            </a:fgClr>
            <a:bgClr>
              <a:schemeClr val="bg1"/>
            </a:bgClr>
          </a:pattFill>
        </p:spPr>
        <p:txBody>
          <a:bodyPr/>
          <a:lstStyle>
            <a:lvl1pPr>
              <a:defRPr sz="1200"/>
            </a:lvl1pPr>
          </a:lstStyle>
          <a:p>
            <a:endParaRPr lang="id-ID"/>
          </a:p>
        </p:txBody>
      </p:sp>
      <p:sp>
        <p:nvSpPr>
          <p:cNvPr id="13" name="Picture Placeholder 7"/>
          <p:cNvSpPr>
            <a:spLocks noGrp="1"/>
          </p:cNvSpPr>
          <p:nvPr>
            <p:ph type="pic" sz="quarter" idx="15"/>
          </p:nvPr>
        </p:nvSpPr>
        <p:spPr>
          <a:xfrm>
            <a:off x="8243668" y="2078517"/>
            <a:ext cx="2869809" cy="3956248"/>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3563067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Title Slide">
    <p:bg>
      <p:bgPr>
        <a:solidFill>
          <a:schemeClr val="bg1"/>
        </a:solidFill>
        <a:effectLst/>
      </p:bgPr>
    </p:bg>
    <p:spTree>
      <p:nvGrpSpPr>
        <p:cNvPr id="1" name=""/>
        <p:cNvGrpSpPr/>
        <p:nvPr/>
      </p:nvGrpSpPr>
      <p:grpSpPr>
        <a:xfrm>
          <a:off x="0" y="0"/>
          <a:ext cx="0" cy="0"/>
          <a:chOff x="0" y="0"/>
          <a:chExt cx="0" cy="0"/>
        </a:xfrm>
      </p:grpSpPr>
      <p:sp>
        <p:nvSpPr>
          <p:cNvPr id="7" name="Picture Placeholder 7"/>
          <p:cNvSpPr>
            <a:spLocks noGrp="1"/>
          </p:cNvSpPr>
          <p:nvPr>
            <p:ph type="pic" sz="quarter" idx="24"/>
          </p:nvPr>
        </p:nvSpPr>
        <p:spPr>
          <a:xfrm>
            <a:off x="0" y="1252025"/>
            <a:ext cx="4304714" cy="4353950"/>
          </a:xfrm>
          <a:prstGeom prst="rect">
            <a:avLst/>
          </a:prstGeom>
          <a:pattFill prst="openDmnd">
            <a:fgClr>
              <a:schemeClr val="accent1"/>
            </a:fgClr>
            <a:bgClr>
              <a:schemeClr val="bg1"/>
            </a:bgClr>
          </a:pattFill>
        </p:spPr>
        <p:txBody>
          <a:bodyPr/>
          <a:lstStyle>
            <a:lvl1pPr>
              <a:defRPr sz="1200"/>
            </a:lvl1pPr>
          </a:lstStyle>
          <a:p>
            <a:endParaRPr lang="id-ID"/>
          </a:p>
        </p:txBody>
      </p:sp>
      <p:sp>
        <p:nvSpPr>
          <p:cNvPr id="4" name="Picture Placeholder 7"/>
          <p:cNvSpPr>
            <a:spLocks noGrp="1"/>
          </p:cNvSpPr>
          <p:nvPr>
            <p:ph type="pic" sz="quarter" idx="25"/>
          </p:nvPr>
        </p:nvSpPr>
        <p:spPr>
          <a:xfrm>
            <a:off x="4712677" y="1252025"/>
            <a:ext cx="2096086" cy="4353950"/>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3754642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Title Slide">
    <p:bg>
      <p:bgPr>
        <a:solidFill>
          <a:schemeClr val="bg1"/>
        </a:solidFill>
        <a:effectLst/>
      </p:bgPr>
    </p:bg>
    <p:spTree>
      <p:nvGrpSpPr>
        <p:cNvPr id="1" name=""/>
        <p:cNvGrpSpPr/>
        <p:nvPr/>
      </p:nvGrpSpPr>
      <p:grpSpPr>
        <a:xfrm>
          <a:off x="0" y="0"/>
          <a:ext cx="0" cy="0"/>
          <a:chOff x="0" y="0"/>
          <a:chExt cx="0" cy="0"/>
        </a:xfrm>
      </p:grpSpPr>
      <p:sp>
        <p:nvSpPr>
          <p:cNvPr id="7" name="Picture Placeholder 7"/>
          <p:cNvSpPr>
            <a:spLocks noGrp="1"/>
          </p:cNvSpPr>
          <p:nvPr>
            <p:ph type="pic" sz="quarter" idx="26"/>
          </p:nvPr>
        </p:nvSpPr>
        <p:spPr>
          <a:xfrm>
            <a:off x="8595360" y="1195754"/>
            <a:ext cx="2514768" cy="4452424"/>
          </a:xfrm>
          <a:prstGeom prst="rect">
            <a:avLst/>
          </a:prstGeom>
          <a:pattFill prst="openDmnd">
            <a:fgClr>
              <a:schemeClr val="accent1"/>
            </a:fgClr>
            <a:bgClr>
              <a:schemeClr val="bg1"/>
            </a:bgClr>
          </a:pattFill>
        </p:spPr>
        <p:txBody>
          <a:bodyPr/>
          <a:lstStyle>
            <a:lvl1pPr>
              <a:defRPr sz="1200"/>
            </a:lvl1pPr>
          </a:lstStyle>
          <a:p>
            <a:endParaRPr lang="id-ID"/>
          </a:p>
        </p:txBody>
      </p:sp>
      <p:sp>
        <p:nvSpPr>
          <p:cNvPr id="6" name="Picture Placeholder 7"/>
          <p:cNvSpPr>
            <a:spLocks noGrp="1"/>
          </p:cNvSpPr>
          <p:nvPr>
            <p:ph type="pic" sz="quarter" idx="27"/>
          </p:nvPr>
        </p:nvSpPr>
        <p:spPr>
          <a:xfrm>
            <a:off x="6091310" y="1195754"/>
            <a:ext cx="2177143" cy="1322363"/>
          </a:xfrm>
          <a:prstGeom prst="rect">
            <a:avLst/>
          </a:prstGeom>
          <a:pattFill prst="openDmnd">
            <a:fgClr>
              <a:schemeClr val="accent1"/>
            </a:fgClr>
            <a:bgClr>
              <a:schemeClr val="bg1"/>
            </a:bgClr>
          </a:pattFill>
        </p:spPr>
        <p:txBody>
          <a:bodyPr/>
          <a:lstStyle>
            <a:lvl1pPr>
              <a:defRPr sz="1200"/>
            </a:lvl1pPr>
          </a:lstStyle>
          <a:p>
            <a:endParaRPr lang="id-ID"/>
          </a:p>
        </p:txBody>
      </p:sp>
      <p:sp>
        <p:nvSpPr>
          <p:cNvPr id="8" name="Picture Placeholder 7"/>
          <p:cNvSpPr>
            <a:spLocks noGrp="1"/>
          </p:cNvSpPr>
          <p:nvPr>
            <p:ph type="pic" sz="quarter" idx="28"/>
          </p:nvPr>
        </p:nvSpPr>
        <p:spPr>
          <a:xfrm>
            <a:off x="6091310" y="4332848"/>
            <a:ext cx="2177143" cy="1315329"/>
          </a:xfrm>
          <a:prstGeom prst="rect">
            <a:avLst/>
          </a:prstGeom>
          <a:pattFill prst="openDmnd">
            <a:fgClr>
              <a:schemeClr val="accent1"/>
            </a:fgClr>
            <a:bgClr>
              <a:schemeClr val="bg1"/>
            </a:bgClr>
          </a:pattFill>
        </p:spPr>
        <p:txBody>
          <a:bodyPr/>
          <a:lstStyle>
            <a:lvl1pPr>
              <a:defRPr sz="1200"/>
            </a:lvl1pPr>
          </a:lstStyle>
          <a:p>
            <a:endParaRPr lang="id-ID"/>
          </a:p>
        </p:txBody>
      </p:sp>
      <p:sp>
        <p:nvSpPr>
          <p:cNvPr id="9" name="Picture Placeholder 7"/>
          <p:cNvSpPr>
            <a:spLocks noGrp="1"/>
          </p:cNvSpPr>
          <p:nvPr>
            <p:ph type="pic" sz="quarter" idx="29"/>
          </p:nvPr>
        </p:nvSpPr>
        <p:spPr>
          <a:xfrm>
            <a:off x="6091310" y="2764301"/>
            <a:ext cx="2177143" cy="1322363"/>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791980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Title Slide">
    <p:bg>
      <p:bgPr>
        <a:solidFill>
          <a:schemeClr val="bg1"/>
        </a:solidFill>
        <a:effectLst/>
      </p:bgPr>
    </p:bg>
    <p:spTree>
      <p:nvGrpSpPr>
        <p:cNvPr id="1" name=""/>
        <p:cNvGrpSpPr/>
        <p:nvPr/>
      </p:nvGrpSpPr>
      <p:grpSpPr>
        <a:xfrm>
          <a:off x="0" y="0"/>
          <a:ext cx="0" cy="0"/>
          <a:chOff x="0" y="0"/>
          <a:chExt cx="0" cy="0"/>
        </a:xfrm>
      </p:grpSpPr>
      <p:sp>
        <p:nvSpPr>
          <p:cNvPr id="6" name="Picture Placeholder 7"/>
          <p:cNvSpPr>
            <a:spLocks noGrp="1"/>
          </p:cNvSpPr>
          <p:nvPr>
            <p:ph type="pic" sz="quarter" idx="25"/>
          </p:nvPr>
        </p:nvSpPr>
        <p:spPr>
          <a:xfrm>
            <a:off x="3938954" y="914400"/>
            <a:ext cx="7530905" cy="2351314"/>
          </a:xfrm>
          <a:prstGeom prst="rect">
            <a:avLst/>
          </a:prstGeom>
          <a:pattFill prst="openDmnd">
            <a:fgClr>
              <a:schemeClr val="accent1"/>
            </a:fgClr>
            <a:bgClr>
              <a:schemeClr val="bg1"/>
            </a:bgClr>
          </a:pattFill>
        </p:spPr>
        <p:txBody>
          <a:bodyPr/>
          <a:lstStyle>
            <a:lvl1pPr>
              <a:defRPr sz="1200"/>
            </a:lvl1pPr>
          </a:lstStyle>
          <a:p>
            <a:endParaRPr lang="id-ID"/>
          </a:p>
        </p:txBody>
      </p:sp>
      <p:sp>
        <p:nvSpPr>
          <p:cNvPr id="5" name="Picture Placeholder 7"/>
          <p:cNvSpPr>
            <a:spLocks noGrp="1"/>
          </p:cNvSpPr>
          <p:nvPr>
            <p:ph type="pic" sz="quarter" idx="26"/>
          </p:nvPr>
        </p:nvSpPr>
        <p:spPr>
          <a:xfrm>
            <a:off x="7005711" y="3614057"/>
            <a:ext cx="4464148" cy="2191658"/>
          </a:xfrm>
          <a:prstGeom prst="rect">
            <a:avLst/>
          </a:prstGeom>
          <a:pattFill prst="openDmnd">
            <a:fgClr>
              <a:schemeClr val="accent1"/>
            </a:fgClr>
            <a:bgClr>
              <a:schemeClr val="bg1"/>
            </a:bgClr>
          </a:pattFill>
        </p:spPr>
        <p:txBody>
          <a:bodyPr/>
          <a:lstStyle>
            <a:lvl1pPr>
              <a:defRPr sz="1200"/>
            </a:lvl1pPr>
          </a:lstStyle>
          <a:p>
            <a:endParaRPr lang="id-ID"/>
          </a:p>
        </p:txBody>
      </p:sp>
      <p:sp>
        <p:nvSpPr>
          <p:cNvPr id="7" name="Picture Placeholder 7"/>
          <p:cNvSpPr>
            <a:spLocks noGrp="1"/>
          </p:cNvSpPr>
          <p:nvPr>
            <p:ph type="pic" sz="quarter" idx="27"/>
          </p:nvPr>
        </p:nvSpPr>
        <p:spPr>
          <a:xfrm>
            <a:off x="1059544" y="914399"/>
            <a:ext cx="2555853" cy="4891315"/>
          </a:xfrm>
          <a:prstGeom prst="rect">
            <a:avLst/>
          </a:prstGeom>
          <a:pattFill prst="openDmnd">
            <a:fgClr>
              <a:schemeClr val="accent1"/>
            </a:fgClr>
            <a:bgClr>
              <a:schemeClr val="bg1"/>
            </a:bgClr>
          </a:pattFill>
        </p:spPr>
        <p:txBody>
          <a:bodyPr/>
          <a:lstStyle>
            <a:lvl1pPr>
              <a:defRPr sz="1200"/>
            </a:lvl1pPr>
          </a:lstStyle>
          <a:p>
            <a:endParaRPr lang="id-ID"/>
          </a:p>
        </p:txBody>
      </p:sp>
      <p:sp>
        <p:nvSpPr>
          <p:cNvPr id="8" name="Picture Placeholder 7"/>
          <p:cNvSpPr>
            <a:spLocks noGrp="1"/>
          </p:cNvSpPr>
          <p:nvPr>
            <p:ph type="pic" sz="quarter" idx="28"/>
          </p:nvPr>
        </p:nvSpPr>
        <p:spPr>
          <a:xfrm>
            <a:off x="3938954" y="3614057"/>
            <a:ext cx="2715064" cy="2191658"/>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2076260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_Title Slide">
    <p:bg>
      <p:bgPr>
        <a:solidFill>
          <a:schemeClr val="bg1"/>
        </a:solidFill>
        <a:effectLst/>
      </p:bgPr>
    </p:bg>
    <p:spTree>
      <p:nvGrpSpPr>
        <p:cNvPr id="1" name=""/>
        <p:cNvGrpSpPr/>
        <p:nvPr/>
      </p:nvGrpSpPr>
      <p:grpSpPr>
        <a:xfrm>
          <a:off x="0" y="0"/>
          <a:ext cx="0" cy="0"/>
          <a:chOff x="0" y="0"/>
          <a:chExt cx="0" cy="0"/>
        </a:xfrm>
      </p:grpSpPr>
      <p:sp>
        <p:nvSpPr>
          <p:cNvPr id="4" name="Picture Placeholder 7"/>
          <p:cNvSpPr>
            <a:spLocks noGrp="1"/>
          </p:cNvSpPr>
          <p:nvPr>
            <p:ph type="pic" sz="quarter" idx="11"/>
          </p:nvPr>
        </p:nvSpPr>
        <p:spPr>
          <a:xfrm>
            <a:off x="0" y="899886"/>
            <a:ext cx="6105378" cy="5058228"/>
          </a:xfrm>
          <a:prstGeom prst="rect">
            <a:avLst/>
          </a:prstGeom>
          <a:pattFill prst="openDmnd">
            <a:fgClr>
              <a:schemeClr val="accent1"/>
            </a:fgClr>
            <a:bgClr>
              <a:schemeClr val="bg1"/>
            </a:bgClr>
          </a:pattFill>
        </p:spPr>
        <p:txBody>
          <a:bodyPr/>
          <a:lstStyle>
            <a:lvl1pPr>
              <a:defRPr sz="1200"/>
            </a:lvl1pPr>
          </a:lstStyle>
          <a:p>
            <a:endParaRPr lang="id-ID"/>
          </a:p>
        </p:txBody>
      </p:sp>
      <p:sp>
        <p:nvSpPr>
          <p:cNvPr id="3" name="Picture Placeholder 7"/>
          <p:cNvSpPr>
            <a:spLocks noGrp="1"/>
          </p:cNvSpPr>
          <p:nvPr>
            <p:ph type="pic" sz="quarter" idx="12"/>
          </p:nvPr>
        </p:nvSpPr>
        <p:spPr>
          <a:xfrm>
            <a:off x="6086622" y="899886"/>
            <a:ext cx="6105378" cy="5058228"/>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14329539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7B31-DC51-4AA9-95C3-4E8C749E11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AB8437-02B7-4A24-BA86-1D4D393CFF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FE23C1-F400-4ADD-8AE3-1EC0A43E732B}"/>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5" name="Footer Placeholder 4">
            <a:extLst>
              <a:ext uri="{FF2B5EF4-FFF2-40B4-BE49-F238E27FC236}">
                <a16:creationId xmlns:a16="http://schemas.microsoft.com/office/drawing/2014/main" id="{A4A56260-0855-41D8-9371-0E10E5DC86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66828-76B3-435D-B926-75412C9A5E3A}"/>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24627307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210B1-1AE7-4728-BF60-EF5224E394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FCCE7B-4C82-497A-9A92-FFB7EB29E0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74D9D5-9917-4487-9F22-DDC46C5EC321}"/>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5" name="Footer Placeholder 4">
            <a:extLst>
              <a:ext uri="{FF2B5EF4-FFF2-40B4-BE49-F238E27FC236}">
                <a16:creationId xmlns:a16="http://schemas.microsoft.com/office/drawing/2014/main" id="{DADF07E9-3790-49B0-848B-1759808FF7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92A790-C89E-46B1-83ED-B32085C8FC95}"/>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3156809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1"/>
        </a:solidFill>
        <a:effectLst/>
      </p:bgPr>
    </p:bg>
    <p:spTree>
      <p:nvGrpSpPr>
        <p:cNvPr id="1" name=""/>
        <p:cNvGrpSpPr/>
        <p:nvPr/>
      </p:nvGrpSpPr>
      <p:grpSpPr>
        <a:xfrm>
          <a:off x="0" y="0"/>
          <a:ext cx="0" cy="0"/>
          <a:chOff x="0" y="0"/>
          <a:chExt cx="0" cy="0"/>
        </a:xfrm>
      </p:grpSpPr>
      <p:sp>
        <p:nvSpPr>
          <p:cNvPr id="4" name="Picture Placeholder 7"/>
          <p:cNvSpPr>
            <a:spLocks noGrp="1"/>
          </p:cNvSpPr>
          <p:nvPr>
            <p:ph type="pic" sz="quarter" idx="12"/>
          </p:nvPr>
        </p:nvSpPr>
        <p:spPr>
          <a:xfrm>
            <a:off x="0" y="2715490"/>
            <a:ext cx="10446327" cy="4142509"/>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25873535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A3F8F-E29D-4519-8E81-070582CD8D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7C8A9A-C55A-4DC1-8C11-4FB9299EE1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909903-C7FD-4F83-AC05-B9E15BCA9064}"/>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5" name="Footer Placeholder 4">
            <a:extLst>
              <a:ext uri="{FF2B5EF4-FFF2-40B4-BE49-F238E27FC236}">
                <a16:creationId xmlns:a16="http://schemas.microsoft.com/office/drawing/2014/main" id="{547F41AD-DAF3-44D0-8CBE-5CD31821B3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3C3132-46DD-4FDD-A188-21266CB4AD49}"/>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431188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8E509-592C-40D1-816C-80D35CA1D8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BB2D67-AE96-4978-91D1-8770516E45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2B73A7-A15E-4316-AA0D-5F5D2442FD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53FE69-0317-4AAF-B08E-FE1773398E68}"/>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6" name="Footer Placeholder 5">
            <a:extLst>
              <a:ext uri="{FF2B5EF4-FFF2-40B4-BE49-F238E27FC236}">
                <a16:creationId xmlns:a16="http://schemas.microsoft.com/office/drawing/2014/main" id="{8CECDEEF-B208-4A06-8ACE-0A9487CA99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21E7A5-DDE2-45D6-B7A7-0B70F0146689}"/>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2550750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36C51-8181-4BA9-BA1C-91C8189891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96C5DA-2835-4A53-8D87-FCF25E48B2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0C006A-4B07-4BC7-AACB-9774CE6653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937AFB-2944-4FAB-B953-D54BD22C62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56AA7B-DA6C-49DF-9175-D12024B602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C419F1-CC68-48E4-B9EB-AE759319854C}"/>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8" name="Footer Placeholder 7">
            <a:extLst>
              <a:ext uri="{FF2B5EF4-FFF2-40B4-BE49-F238E27FC236}">
                <a16:creationId xmlns:a16="http://schemas.microsoft.com/office/drawing/2014/main" id="{81BD639B-26B1-41C3-A70B-0AD613699A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B3AA72-7890-4B22-9127-8EE9C386A2FE}"/>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32036606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BB544-C114-4C93-8CFF-EAF88EC72A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1087CA-6A48-479A-8825-29EBD0FB8A59}"/>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4" name="Footer Placeholder 3">
            <a:extLst>
              <a:ext uri="{FF2B5EF4-FFF2-40B4-BE49-F238E27FC236}">
                <a16:creationId xmlns:a16="http://schemas.microsoft.com/office/drawing/2014/main" id="{485DF86E-4F5B-4419-8C74-B77A8A27DF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430467-F304-46D6-81DC-DF770BA7E3D6}"/>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10073759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F27860-9E7A-4656-8547-BD4745850877}"/>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3" name="Footer Placeholder 2">
            <a:extLst>
              <a:ext uri="{FF2B5EF4-FFF2-40B4-BE49-F238E27FC236}">
                <a16:creationId xmlns:a16="http://schemas.microsoft.com/office/drawing/2014/main" id="{6D00430A-EBBF-4958-B612-CC7B2E6F2F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968BAA-98B3-47AD-A1A3-2F11004CE1C9}"/>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28249606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4B328-ECA2-4F2B-99BB-826B69E0F8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D5BCB1-86E0-4B17-8FF1-C5075A1231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D8129B-DF5F-4BD3-8BA5-E5D58896C3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0EEE2C-9CDF-4FC5-B0EB-3147EB112986}"/>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6" name="Footer Placeholder 5">
            <a:extLst>
              <a:ext uri="{FF2B5EF4-FFF2-40B4-BE49-F238E27FC236}">
                <a16:creationId xmlns:a16="http://schemas.microsoft.com/office/drawing/2014/main" id="{6E769DB3-2A66-40BC-84AB-6BFB1E5833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16424-2833-458B-876F-A90E72E842A6}"/>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15572948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DF3BE-3C3F-423E-BD29-BA1F016C7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916265-8C9A-4338-AA20-3C04CF4976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AC3855-8C1F-488E-99ED-9DE50EFB77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4AEF36-344E-4C53-87EA-52BE392FAB3B}"/>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6" name="Footer Placeholder 5">
            <a:extLst>
              <a:ext uri="{FF2B5EF4-FFF2-40B4-BE49-F238E27FC236}">
                <a16:creationId xmlns:a16="http://schemas.microsoft.com/office/drawing/2014/main" id="{549482A9-C0DB-40EA-B699-2EB65C18E7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08C41A-9268-4C4F-82F6-8E32D2172CA7}"/>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35815469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C56E-94D2-45DF-B787-AF2A736A18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EB8923-2664-4D8C-99F9-F2D93BCF74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80C8A-7070-47C1-BB73-628E899980E1}"/>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5" name="Footer Placeholder 4">
            <a:extLst>
              <a:ext uri="{FF2B5EF4-FFF2-40B4-BE49-F238E27FC236}">
                <a16:creationId xmlns:a16="http://schemas.microsoft.com/office/drawing/2014/main" id="{193A5362-FF5F-4A15-B425-005BEEE507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431799-3C99-4DC7-B021-BC508A5DD1A9}"/>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39429048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9F8514-485B-4094-A38B-18FC052497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274BF5-BD93-42BB-90AC-B78896B10D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CED7FE-731A-407E-8187-564B4C9CCE03}"/>
              </a:ext>
            </a:extLst>
          </p:cNvPr>
          <p:cNvSpPr>
            <a:spLocks noGrp="1"/>
          </p:cNvSpPr>
          <p:nvPr>
            <p:ph type="dt" sz="half" idx="10"/>
          </p:nvPr>
        </p:nvSpPr>
        <p:spPr/>
        <p:txBody>
          <a:bodyPr/>
          <a:lstStyle/>
          <a:p>
            <a:fld id="{3FEA062B-0782-4C21-9D91-1ADA10F7D820}" type="datetimeFigureOut">
              <a:rPr lang="en-US" smtClean="0"/>
              <a:t>2020-11-19</a:t>
            </a:fld>
            <a:endParaRPr lang="en-US"/>
          </a:p>
        </p:txBody>
      </p:sp>
      <p:sp>
        <p:nvSpPr>
          <p:cNvPr id="5" name="Footer Placeholder 4">
            <a:extLst>
              <a:ext uri="{FF2B5EF4-FFF2-40B4-BE49-F238E27FC236}">
                <a16:creationId xmlns:a16="http://schemas.microsoft.com/office/drawing/2014/main" id="{B9F61E26-B20E-494E-BBB9-B125277931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538DE7-385D-4E30-8DE3-7F950C40EF26}"/>
              </a:ext>
            </a:extLst>
          </p:cNvPr>
          <p:cNvSpPr>
            <a:spLocks noGrp="1"/>
          </p:cNvSpPr>
          <p:nvPr>
            <p:ph type="sldNum" sz="quarter" idx="12"/>
          </p:nvPr>
        </p:nvSpPr>
        <p:spPr/>
        <p:txBody>
          <a:bodyPr/>
          <a:lstStyle/>
          <a:p>
            <a:fld id="{615BED77-9AE2-41BB-82B8-A366B1792F75}" type="slidenum">
              <a:rPr lang="en-US" smtClean="0"/>
              <a:t>‹#›</a:t>
            </a:fld>
            <a:endParaRPr lang="en-US"/>
          </a:p>
        </p:txBody>
      </p:sp>
    </p:spTree>
    <p:extLst>
      <p:ext uri="{BB962C8B-B14F-4D97-AF65-F5344CB8AC3E}">
        <p14:creationId xmlns:p14="http://schemas.microsoft.com/office/powerpoint/2010/main" val="951483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2"/>
          </p:nvPr>
        </p:nvSpPr>
        <p:spPr>
          <a:xfrm>
            <a:off x="1074551" y="0"/>
            <a:ext cx="4287157" cy="5929745"/>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2634104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chemeClr val="bg1"/>
        </a:solidFill>
        <a:effectLst/>
      </p:bgPr>
    </p:bg>
    <p:spTree>
      <p:nvGrpSpPr>
        <p:cNvPr id="1" name=""/>
        <p:cNvGrpSpPr/>
        <p:nvPr/>
      </p:nvGrpSpPr>
      <p:grpSpPr>
        <a:xfrm>
          <a:off x="0" y="0"/>
          <a:ext cx="0" cy="0"/>
          <a:chOff x="0" y="0"/>
          <a:chExt cx="0" cy="0"/>
        </a:xfrm>
      </p:grpSpPr>
      <p:sp>
        <p:nvSpPr>
          <p:cNvPr id="3" name="Picture Placeholder 7"/>
          <p:cNvSpPr>
            <a:spLocks noGrp="1"/>
          </p:cNvSpPr>
          <p:nvPr>
            <p:ph type="pic" sz="quarter" idx="13"/>
          </p:nvPr>
        </p:nvSpPr>
        <p:spPr>
          <a:xfrm>
            <a:off x="6109855" y="1634836"/>
            <a:ext cx="5031079" cy="5223164"/>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3519308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bg>
      <p:bgPr>
        <a:solidFill>
          <a:schemeClr val="bg1"/>
        </a:solidFill>
        <a:effectLst/>
      </p:bgPr>
    </p:bg>
    <p:spTree>
      <p:nvGrpSpPr>
        <p:cNvPr id="1" name=""/>
        <p:cNvGrpSpPr/>
        <p:nvPr/>
      </p:nvGrpSpPr>
      <p:grpSpPr>
        <a:xfrm>
          <a:off x="0" y="0"/>
          <a:ext cx="0" cy="0"/>
          <a:chOff x="0" y="0"/>
          <a:chExt cx="0" cy="0"/>
        </a:xfrm>
      </p:grpSpPr>
      <p:sp>
        <p:nvSpPr>
          <p:cNvPr id="11" name="Picture Placeholder 7"/>
          <p:cNvSpPr>
            <a:spLocks noGrp="1"/>
          </p:cNvSpPr>
          <p:nvPr>
            <p:ph type="pic" sz="quarter" idx="15"/>
          </p:nvPr>
        </p:nvSpPr>
        <p:spPr>
          <a:xfrm>
            <a:off x="0" y="-1"/>
            <a:ext cx="4668982" cy="5957455"/>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1002542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bg>
      <p:bgPr>
        <a:solidFill>
          <a:schemeClr val="bg1"/>
        </a:solidFill>
        <a:effectLst/>
      </p:bgPr>
    </p:bg>
    <p:spTree>
      <p:nvGrpSpPr>
        <p:cNvPr id="1" name=""/>
        <p:cNvGrpSpPr/>
        <p:nvPr/>
      </p:nvGrpSpPr>
      <p:grpSpPr>
        <a:xfrm>
          <a:off x="0" y="0"/>
          <a:ext cx="0" cy="0"/>
          <a:chOff x="0" y="0"/>
          <a:chExt cx="0" cy="0"/>
        </a:xfrm>
      </p:grpSpPr>
      <p:sp>
        <p:nvSpPr>
          <p:cNvPr id="9" name="Picture Placeholder 7"/>
          <p:cNvSpPr>
            <a:spLocks noGrp="1"/>
          </p:cNvSpPr>
          <p:nvPr>
            <p:ph type="pic" sz="quarter" idx="15"/>
          </p:nvPr>
        </p:nvSpPr>
        <p:spPr>
          <a:xfrm>
            <a:off x="6788727" y="674005"/>
            <a:ext cx="5403273" cy="4609444"/>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1961912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Slide">
    <p:bg>
      <p:bgPr>
        <a:solidFill>
          <a:schemeClr val="bg1"/>
        </a:solidFill>
        <a:effectLst/>
      </p:bgPr>
    </p:bg>
    <p:spTree>
      <p:nvGrpSpPr>
        <p:cNvPr id="1" name=""/>
        <p:cNvGrpSpPr/>
        <p:nvPr/>
      </p:nvGrpSpPr>
      <p:grpSpPr>
        <a:xfrm>
          <a:off x="0" y="0"/>
          <a:ext cx="0" cy="0"/>
          <a:chOff x="0" y="0"/>
          <a:chExt cx="0" cy="0"/>
        </a:xfrm>
      </p:grpSpPr>
      <p:sp>
        <p:nvSpPr>
          <p:cNvPr id="10" name="Picture Placeholder 7"/>
          <p:cNvSpPr>
            <a:spLocks noGrp="1"/>
          </p:cNvSpPr>
          <p:nvPr>
            <p:ph type="pic" sz="quarter" idx="15"/>
          </p:nvPr>
        </p:nvSpPr>
        <p:spPr>
          <a:xfrm>
            <a:off x="1773382" y="2715491"/>
            <a:ext cx="8645236" cy="4142508"/>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99844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Slide">
    <p:bg>
      <p:bgPr>
        <a:solidFill>
          <a:schemeClr val="bg1"/>
        </a:solidFill>
        <a:effectLst/>
      </p:bgPr>
    </p:bg>
    <p:spTree>
      <p:nvGrpSpPr>
        <p:cNvPr id="1" name=""/>
        <p:cNvGrpSpPr/>
        <p:nvPr/>
      </p:nvGrpSpPr>
      <p:grpSpPr>
        <a:xfrm>
          <a:off x="0" y="0"/>
          <a:ext cx="0" cy="0"/>
          <a:chOff x="0" y="0"/>
          <a:chExt cx="0" cy="0"/>
        </a:xfrm>
      </p:grpSpPr>
      <p:sp>
        <p:nvSpPr>
          <p:cNvPr id="16" name="Picture Placeholder 7"/>
          <p:cNvSpPr>
            <a:spLocks noGrp="1"/>
          </p:cNvSpPr>
          <p:nvPr>
            <p:ph type="pic" sz="quarter" idx="13"/>
          </p:nvPr>
        </p:nvSpPr>
        <p:spPr>
          <a:xfrm>
            <a:off x="3920837" y="0"/>
            <a:ext cx="8271164" cy="5943600"/>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4134858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Slide">
    <p:bg>
      <p:bgPr>
        <a:solidFill>
          <a:schemeClr val="bg1"/>
        </a:solidFill>
        <a:effectLst/>
      </p:bgPr>
    </p:bg>
    <p:spTree>
      <p:nvGrpSpPr>
        <p:cNvPr id="1" name=""/>
        <p:cNvGrpSpPr/>
        <p:nvPr/>
      </p:nvGrpSpPr>
      <p:grpSpPr>
        <a:xfrm>
          <a:off x="0" y="0"/>
          <a:ext cx="0" cy="0"/>
          <a:chOff x="0" y="0"/>
          <a:chExt cx="0" cy="0"/>
        </a:xfrm>
      </p:grpSpPr>
      <p:sp>
        <p:nvSpPr>
          <p:cNvPr id="3" name="Picture Placeholder 7"/>
          <p:cNvSpPr>
            <a:spLocks noGrp="1"/>
          </p:cNvSpPr>
          <p:nvPr>
            <p:ph type="pic" sz="quarter" idx="13"/>
          </p:nvPr>
        </p:nvSpPr>
        <p:spPr>
          <a:xfrm>
            <a:off x="1066800" y="1"/>
            <a:ext cx="7204364" cy="6858000"/>
          </a:xfrm>
          <a:prstGeom prst="rect">
            <a:avLst/>
          </a:prstGeom>
          <a:pattFill prst="openDmnd">
            <a:fgClr>
              <a:schemeClr val="accent1"/>
            </a:fgClr>
            <a:bgClr>
              <a:schemeClr val="bg1"/>
            </a:bgClr>
          </a:pattFill>
        </p:spPr>
        <p:txBody>
          <a:bodyPr/>
          <a:lstStyle>
            <a:lvl1pPr>
              <a:defRPr sz="1200"/>
            </a:lvl1pPr>
          </a:lstStyle>
          <a:p>
            <a:endParaRPr lang="id-ID"/>
          </a:p>
        </p:txBody>
      </p:sp>
    </p:spTree>
    <p:extLst>
      <p:ext uri="{BB962C8B-B14F-4D97-AF65-F5344CB8AC3E}">
        <p14:creationId xmlns:p14="http://schemas.microsoft.com/office/powerpoint/2010/main" val="4261285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0388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2CEC45-2A61-4E89-98A1-EE5C8EFC53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2D007F-6B4E-479F-969C-B0D4DF2CF3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AF7764-F1BD-4457-A9FB-B67B13D307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EA062B-0782-4C21-9D91-1ADA10F7D820}" type="datetimeFigureOut">
              <a:rPr lang="en-US" smtClean="0"/>
              <a:t>2020-11-19</a:t>
            </a:fld>
            <a:endParaRPr lang="en-US"/>
          </a:p>
        </p:txBody>
      </p:sp>
      <p:sp>
        <p:nvSpPr>
          <p:cNvPr id="5" name="Footer Placeholder 4">
            <a:extLst>
              <a:ext uri="{FF2B5EF4-FFF2-40B4-BE49-F238E27FC236}">
                <a16:creationId xmlns:a16="http://schemas.microsoft.com/office/drawing/2014/main" id="{A2B7248C-F800-407D-88CB-A683259087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988B70-DA9C-4E24-B90D-2A6842E3C9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BED77-9AE2-41BB-82B8-A366B1792F75}" type="slidenum">
              <a:rPr lang="en-US" smtClean="0"/>
              <a:t>‹#›</a:t>
            </a:fld>
            <a:endParaRPr lang="en-US" dirty="0"/>
          </a:p>
        </p:txBody>
      </p:sp>
    </p:spTree>
    <p:extLst>
      <p:ext uri="{BB962C8B-B14F-4D97-AF65-F5344CB8AC3E}">
        <p14:creationId xmlns:p14="http://schemas.microsoft.com/office/powerpoint/2010/main" val="184703144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elements.envato.com/user/picturepartners" TargetMode="External"/><Relationship Id="rId3" Type="http://schemas.openxmlformats.org/officeDocument/2006/relationships/hyperlink" Target="https://elements.envato.com/user/DesignSomething" TargetMode="External"/><Relationship Id="rId7" Type="http://schemas.openxmlformats.org/officeDocument/2006/relationships/hyperlink" Target="https://elements.envato.com/user/Wavebreakmedia" TargetMode="External"/><Relationship Id="rId2" Type="http://schemas.openxmlformats.org/officeDocument/2006/relationships/image" Target="../media/image10.jpeg"/><Relationship Id="rId1" Type="http://schemas.openxmlformats.org/officeDocument/2006/relationships/slideLayout" Target="../slideLayouts/slideLayout3.xml"/><Relationship Id="rId6" Type="http://schemas.openxmlformats.org/officeDocument/2006/relationships/hyperlink" Target="https://elements.envato.com/user/furmanphoto" TargetMode="External"/><Relationship Id="rId11" Type="http://schemas.openxmlformats.org/officeDocument/2006/relationships/image" Target="../media/image11.png"/><Relationship Id="rId5" Type="http://schemas.openxmlformats.org/officeDocument/2006/relationships/hyperlink" Target="https://elements.envato.com/user/kenishirotie" TargetMode="External"/><Relationship Id="rId10" Type="http://schemas.openxmlformats.org/officeDocument/2006/relationships/hyperlink" Target="https://elements.envato.com/user/RuthBlack" TargetMode="External"/><Relationship Id="rId4" Type="http://schemas.openxmlformats.org/officeDocument/2006/relationships/hyperlink" Target="https://elements.envato.com/user/aqrstudio" TargetMode="External"/><Relationship Id="rId9" Type="http://schemas.openxmlformats.org/officeDocument/2006/relationships/hyperlink" Target="https://elements.envato.com/user/NatashaBreen"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bunch of different types of food&#10;&#10;Description automatically generated">
            <a:extLst>
              <a:ext uri="{FF2B5EF4-FFF2-40B4-BE49-F238E27FC236}">
                <a16:creationId xmlns:a16="http://schemas.microsoft.com/office/drawing/2014/main" id="{D21A6307-CA8E-4427-8884-19CC51614B6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45340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Placeholder 4" descr="A picture containing cake, table, indoor, cup&#10;&#10;Description automatically generated">
            <a:extLst>
              <a:ext uri="{FF2B5EF4-FFF2-40B4-BE49-F238E27FC236}">
                <a16:creationId xmlns:a16="http://schemas.microsoft.com/office/drawing/2014/main" id="{248E3EF0-696E-45B9-B2CF-0BE29BA42322}"/>
              </a:ext>
            </a:extLst>
          </p:cNvPr>
          <p:cNvPicPr>
            <a:picLocks noGrp="1" noChangeAspect="1"/>
          </p:cNvPicPr>
          <p:nvPr>
            <p:ph type="pic" sz="quarter" idx="12"/>
          </p:nvPr>
        </p:nvPicPr>
        <p:blipFill rotWithShape="1">
          <a:blip r:embed="rId2" cstate="email">
            <a:extLst>
              <a:ext uri="{28A0092B-C50C-407E-A947-70E740481C1C}">
                <a14:useLocalDpi xmlns:a14="http://schemas.microsoft.com/office/drawing/2010/main"/>
              </a:ext>
            </a:extLst>
          </a:blip>
          <a:srcRect/>
          <a:stretch/>
        </p:blipFill>
        <p:spPr>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
        <p:nvSpPr>
          <p:cNvPr id="8" name="TextBox 7">
            <a:extLst>
              <a:ext uri="{FF2B5EF4-FFF2-40B4-BE49-F238E27FC236}">
                <a16:creationId xmlns:a16="http://schemas.microsoft.com/office/drawing/2014/main" id="{3997A166-A4AD-453B-896B-4B5BF2079F56}"/>
              </a:ext>
            </a:extLst>
          </p:cNvPr>
          <p:cNvSpPr txBox="1"/>
          <p:nvPr/>
        </p:nvSpPr>
        <p:spPr>
          <a:xfrm>
            <a:off x="6249879" y="115411"/>
            <a:ext cx="5779363" cy="7171194"/>
          </a:xfrm>
          <a:prstGeom prst="rect">
            <a:avLst/>
          </a:prstGeom>
          <a:noFill/>
        </p:spPr>
        <p:txBody>
          <a:bodyPr wrap="square" rtlCol="0">
            <a:spAutoFit/>
          </a:bodyPr>
          <a:lstStyle/>
          <a:p>
            <a:r>
              <a:rPr lang="en-US" dirty="0"/>
              <a:t>Citations</a:t>
            </a:r>
          </a:p>
          <a:p>
            <a:endParaRPr lang="en-US" dirty="0"/>
          </a:p>
          <a:p>
            <a:r>
              <a:rPr lang="en-US" dirty="0"/>
              <a:t>All photos were courtesy of Envato Elements</a:t>
            </a:r>
          </a:p>
          <a:p>
            <a:endParaRPr lang="en-US" dirty="0"/>
          </a:p>
          <a:p>
            <a:r>
              <a:rPr lang="en-US" sz="1600" dirty="0"/>
              <a:t>Cover photo: Bakery Scene Creator Top View by </a:t>
            </a:r>
            <a:r>
              <a:rPr lang="en-US" sz="1600" dirty="0">
                <a:hlinkClick r:id="rId3"/>
              </a:rPr>
              <a:t>DesignSomething</a:t>
            </a:r>
            <a:endParaRPr lang="en-US" sz="1600" dirty="0"/>
          </a:p>
          <a:p>
            <a:endParaRPr lang="en-US" sz="1600" dirty="0"/>
          </a:p>
          <a:p>
            <a:r>
              <a:rPr lang="en-US" sz="1600" dirty="0"/>
              <a:t>Slide 2:Bakery - Vector Landscape &amp; Building by </a:t>
            </a:r>
            <a:r>
              <a:rPr lang="en-US" sz="1600" dirty="0">
                <a:hlinkClick r:id="rId4"/>
              </a:rPr>
              <a:t>aqrstudio</a:t>
            </a:r>
            <a:endParaRPr lang="en-US" sz="1600" dirty="0"/>
          </a:p>
          <a:p>
            <a:endParaRPr lang="en-US" sz="1600" dirty="0"/>
          </a:p>
          <a:p>
            <a:r>
              <a:rPr lang="en-US" sz="1600" dirty="0"/>
              <a:t>Slide 3:Triple chocolate layers baked cheese cake by </a:t>
            </a:r>
            <a:r>
              <a:rPr lang="en-US" sz="1600" dirty="0">
                <a:hlinkClick r:id="rId5"/>
              </a:rPr>
              <a:t>kenishirotie</a:t>
            </a:r>
            <a:endParaRPr lang="en-US" sz="1600" dirty="0"/>
          </a:p>
          <a:p>
            <a:endParaRPr lang="en-US" sz="1600" dirty="0"/>
          </a:p>
          <a:p>
            <a:r>
              <a:rPr lang="en-US" sz="1600" dirty="0"/>
              <a:t>Slide 4:Ingredients for baking. Butter, eggs, sugar and flour by </a:t>
            </a:r>
            <a:r>
              <a:rPr lang="en-US" sz="1600" dirty="0">
                <a:hlinkClick r:id="rId6"/>
              </a:rPr>
              <a:t>furmanphoto</a:t>
            </a:r>
            <a:endParaRPr lang="en-US" sz="1600" dirty="0"/>
          </a:p>
          <a:p>
            <a:endParaRPr lang="en-US" sz="1600" dirty="0"/>
          </a:p>
          <a:p>
            <a:r>
              <a:rPr lang="en-US" sz="1600" dirty="0"/>
              <a:t>Slide 5:Plain cupcakes on baking tray by </a:t>
            </a:r>
            <a:r>
              <a:rPr lang="en-US" sz="1600" dirty="0">
                <a:hlinkClick r:id="rId7"/>
              </a:rPr>
              <a:t>Wavebreakmedia</a:t>
            </a:r>
            <a:endParaRPr lang="en-US" sz="1600" dirty="0"/>
          </a:p>
          <a:p>
            <a:endParaRPr lang="en-US" sz="1600" dirty="0"/>
          </a:p>
          <a:p>
            <a:r>
              <a:rPr lang="en-US" sz="1600" dirty="0"/>
              <a:t>Slide 6: Creative Commons logos https://creativecommons.org/about/downloads</a:t>
            </a:r>
          </a:p>
          <a:p>
            <a:endParaRPr lang="en-US" sz="1600" dirty="0"/>
          </a:p>
          <a:p>
            <a:r>
              <a:rPr lang="en-US" sz="1600" dirty="0"/>
              <a:t>Slide 7:Bowl with traditional Moroccan </a:t>
            </a:r>
            <a:r>
              <a:rPr lang="en-US" sz="1600" dirty="0" err="1"/>
              <a:t>fekkas</a:t>
            </a:r>
            <a:r>
              <a:rPr lang="en-US" sz="1600" dirty="0"/>
              <a:t> cookies by </a:t>
            </a:r>
            <a:r>
              <a:rPr lang="en-US" sz="1600" dirty="0">
                <a:hlinkClick r:id="rId8"/>
              </a:rPr>
              <a:t>picturepartners</a:t>
            </a:r>
            <a:endParaRPr lang="en-US" sz="1600" dirty="0"/>
          </a:p>
          <a:p>
            <a:endParaRPr lang="en-US" sz="1600" dirty="0"/>
          </a:p>
          <a:p>
            <a:r>
              <a:rPr lang="en-US" sz="1600" dirty="0"/>
              <a:t>Slide 8:Mid section of waiter taking order by </a:t>
            </a:r>
            <a:r>
              <a:rPr lang="en-US" sz="1600" dirty="0">
                <a:hlinkClick r:id="rId7"/>
              </a:rPr>
              <a:t>Wavebreakmedia</a:t>
            </a:r>
            <a:endParaRPr lang="en-US" sz="1600" dirty="0"/>
          </a:p>
          <a:p>
            <a:endParaRPr lang="en-US" sz="1600" dirty="0"/>
          </a:p>
          <a:p>
            <a:r>
              <a:rPr lang="en-US" sz="1600" dirty="0"/>
              <a:t>Slide 9:Chocolate cupcakes by </a:t>
            </a:r>
            <a:r>
              <a:rPr lang="en-US" sz="1600" dirty="0">
                <a:hlinkClick r:id="rId9"/>
              </a:rPr>
              <a:t>NatashaBreen</a:t>
            </a:r>
            <a:endParaRPr lang="en-US" sz="1600" dirty="0"/>
          </a:p>
          <a:p>
            <a:endParaRPr lang="en-US" sz="1600" dirty="0"/>
          </a:p>
          <a:p>
            <a:r>
              <a:rPr lang="en-US" sz="1600" dirty="0"/>
              <a:t>Slide 10:Thank you cupcakes by </a:t>
            </a:r>
            <a:r>
              <a:rPr lang="en-US" sz="1600" dirty="0">
                <a:hlinkClick r:id="rId10"/>
              </a:rPr>
              <a:t>RuthBlack</a:t>
            </a:r>
            <a:endParaRPr lang="en-US" sz="1600" dirty="0"/>
          </a:p>
          <a:p>
            <a:endParaRPr lang="en-US" sz="1200" dirty="0"/>
          </a:p>
          <a:p>
            <a:endParaRPr lang="en-US" sz="1200" dirty="0"/>
          </a:p>
          <a:p>
            <a:endParaRPr lang="en-US" sz="1200" dirty="0"/>
          </a:p>
        </p:txBody>
      </p:sp>
      <p:pic>
        <p:nvPicPr>
          <p:cNvPr id="10" name="Picture 9">
            <a:extLst>
              <a:ext uri="{FF2B5EF4-FFF2-40B4-BE49-F238E27FC236}">
                <a16:creationId xmlns:a16="http://schemas.microsoft.com/office/drawing/2014/main" id="{1A420CD4-0543-4B1D-94C6-2763B24D9218}"/>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12594" y="115411"/>
            <a:ext cx="5598985" cy="374580"/>
          </a:xfrm>
          <a:prstGeom prst="rect">
            <a:avLst/>
          </a:prstGeom>
        </p:spPr>
      </p:pic>
    </p:spTree>
    <p:extLst>
      <p:ext uri="{BB962C8B-B14F-4D97-AF65-F5344CB8AC3E}">
        <p14:creationId xmlns:p14="http://schemas.microsoft.com/office/powerpoint/2010/main" val="3621326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519055" cy="27154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sp>
        <p:nvSpPr>
          <p:cNvPr id="4" name="TextBox 3">
            <a:extLst>
              <a:ext uri="{FF2B5EF4-FFF2-40B4-BE49-F238E27FC236}">
                <a16:creationId xmlns:a16="http://schemas.microsoft.com/office/drawing/2014/main" id="{5BC33BC6-D505-614C-A83F-DFCF427A5EA2}"/>
              </a:ext>
            </a:extLst>
          </p:cNvPr>
          <p:cNvSpPr txBox="1"/>
          <p:nvPr/>
        </p:nvSpPr>
        <p:spPr>
          <a:xfrm>
            <a:off x="1023374" y="571230"/>
            <a:ext cx="2260153" cy="1754326"/>
          </a:xfrm>
          <a:prstGeom prst="rect">
            <a:avLst/>
          </a:prstGeom>
          <a:noFill/>
        </p:spPr>
        <p:txBody>
          <a:bodyPr wrap="square" rtlCol="0">
            <a:spAutoFit/>
          </a:bodyPr>
          <a:lstStyle/>
          <a:p>
            <a:pPr algn="l"/>
            <a:r>
              <a:rPr lang="en-US" sz="3600" b="1" dirty="0">
                <a:solidFill>
                  <a:schemeClr val="accent4"/>
                </a:solidFill>
                <a:latin typeface="+mj-lt"/>
                <a:ea typeface="Open Sans" panose="020B0606030504020204" pitchFamily="34" charset="0"/>
                <a:cs typeface="Open Sans" panose="020B0606030504020204" pitchFamily="34" charset="0"/>
              </a:rPr>
              <a:t>About the CC Bakery</a:t>
            </a:r>
          </a:p>
        </p:txBody>
      </p:sp>
      <p:grpSp>
        <p:nvGrpSpPr>
          <p:cNvPr id="5" name="Group 4"/>
          <p:cNvGrpSpPr/>
          <p:nvPr/>
        </p:nvGrpSpPr>
        <p:grpSpPr>
          <a:xfrm>
            <a:off x="6096000" y="694334"/>
            <a:ext cx="4350327" cy="1966052"/>
            <a:chOff x="6096000" y="678938"/>
            <a:chExt cx="4350327" cy="1169737"/>
          </a:xfrm>
        </p:grpSpPr>
        <p:sp>
          <p:nvSpPr>
            <p:cNvPr id="6" name="Rectangle 5">
              <a:extLst>
                <a:ext uri="{FF2B5EF4-FFF2-40B4-BE49-F238E27FC236}">
                  <a16:creationId xmlns:a16="http://schemas.microsoft.com/office/drawing/2014/main" id="{4257E560-4E0C-EA4F-873A-E18BD359620A}"/>
                </a:ext>
              </a:extLst>
            </p:cNvPr>
            <p:cNvSpPr/>
            <p:nvPr userDrawn="1"/>
          </p:nvSpPr>
          <p:spPr>
            <a:xfrm>
              <a:off x="6096000" y="986728"/>
              <a:ext cx="4350327" cy="861947"/>
            </a:xfrm>
            <a:prstGeom prst="rect">
              <a:avLst/>
            </a:prstGeom>
          </p:spPr>
          <p:txBody>
            <a:bodyPr wrap="square">
              <a:spAutoFit/>
            </a:bodyPr>
            <a:lstStyle/>
            <a:p>
              <a:pPr algn="l">
                <a:lnSpc>
                  <a:spcPct val="150000"/>
                </a:lnSpc>
              </a:pPr>
              <a:r>
                <a:rPr lang="en-US" sz="1200" dirty="0">
                  <a:solidFill>
                    <a:schemeClr val="tx1"/>
                  </a:solidFill>
                  <a:latin typeface="Fira Sans" panose="020B0503050000020004" pitchFamily="34" charset="0"/>
                  <a:ea typeface="Lato" panose="020F0502020204030203" pitchFamily="34" charset="0"/>
                  <a:cs typeface="Lato" panose="020F0502020204030203" pitchFamily="34" charset="0"/>
                </a:rPr>
                <a:t>Here at the Creative Commons Bakery we take elements from your favorite license groups and recombine them in special ways to create unique ways for you to share your creative works.</a:t>
              </a:r>
            </a:p>
            <a:p>
              <a:pPr algn="l">
                <a:lnSpc>
                  <a:spcPct val="150000"/>
                </a:lnSpc>
              </a:pPr>
              <a:endParaRPr lang="en-US" sz="1200" dirty="0">
                <a:latin typeface="Fira Sans" panose="020B0503050000020004" pitchFamily="34" charset="0"/>
                <a:ea typeface="Lato" panose="020F0502020204030203" pitchFamily="34" charset="0"/>
                <a:cs typeface="Lato" panose="020F0502020204030203" pitchFamily="34" charset="0"/>
              </a:endParaRPr>
            </a:p>
            <a:p>
              <a:pPr algn="l">
                <a:lnSpc>
                  <a:spcPct val="150000"/>
                </a:lnSpc>
              </a:pPr>
              <a:r>
                <a:rPr lang="en-US" sz="1200" dirty="0">
                  <a:solidFill>
                    <a:schemeClr val="tx1"/>
                  </a:solidFill>
                  <a:latin typeface="Fira Sans" panose="020B0503050000020004" pitchFamily="34" charset="0"/>
                  <a:ea typeface="Lato" panose="020F0502020204030203" pitchFamily="34" charset="0"/>
                  <a:cs typeface="Lato" panose="020F0502020204030203" pitchFamily="34" charset="0"/>
                </a:rPr>
                <a:t>Come inside an learn about some of our specialties…</a:t>
              </a:r>
            </a:p>
          </p:txBody>
        </p:sp>
        <p:sp>
          <p:nvSpPr>
            <p:cNvPr id="7" name="TextBox 6">
              <a:extLst>
                <a:ext uri="{FF2B5EF4-FFF2-40B4-BE49-F238E27FC236}">
                  <a16:creationId xmlns:a16="http://schemas.microsoft.com/office/drawing/2014/main" id="{5BC33BC6-D505-614C-A83F-DFCF427A5EA2}"/>
                </a:ext>
              </a:extLst>
            </p:cNvPr>
            <p:cNvSpPr txBox="1"/>
            <p:nvPr userDrawn="1"/>
          </p:nvSpPr>
          <p:spPr>
            <a:xfrm>
              <a:off x="6097461" y="678938"/>
              <a:ext cx="3891667" cy="338554"/>
            </a:xfrm>
            <a:prstGeom prst="rect">
              <a:avLst/>
            </a:prstGeom>
            <a:noFill/>
          </p:spPr>
          <p:txBody>
            <a:bodyPr wrap="square" rtlCol="0">
              <a:spAutoFit/>
            </a:bodyPr>
            <a:lstStyle/>
            <a:p>
              <a:pPr algn="l"/>
              <a:r>
                <a:rPr lang="en-US" sz="1600" b="1" dirty="0">
                  <a:solidFill>
                    <a:schemeClr val="accent2"/>
                  </a:solidFill>
                  <a:latin typeface="+mj-lt"/>
                  <a:ea typeface="Open Sans" panose="020B0606030504020204" pitchFamily="34" charset="0"/>
                  <a:cs typeface="Open Sans" panose="020B0606030504020204" pitchFamily="34" charset="0"/>
                </a:rPr>
                <a:t>Welcome</a:t>
              </a:r>
            </a:p>
          </p:txBody>
        </p:sp>
      </p:grpSp>
      <p:pic>
        <p:nvPicPr>
          <p:cNvPr id="17" name="Picture 16" descr="Graphical user interface, application&#10;&#10;Description automatically generated">
            <a:extLst>
              <a:ext uri="{FF2B5EF4-FFF2-40B4-BE49-F238E27FC236}">
                <a16:creationId xmlns:a16="http://schemas.microsoft.com/office/drawing/2014/main" id="{83CBC7A8-470A-4382-BC91-07AC72B3523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33183" y="2715490"/>
            <a:ext cx="8948690" cy="4091295"/>
          </a:xfrm>
          <a:prstGeom prst="rect">
            <a:avLst/>
          </a:prstGeom>
        </p:spPr>
      </p:pic>
      <p:sp>
        <p:nvSpPr>
          <p:cNvPr id="19" name="TextBox 18">
            <a:extLst>
              <a:ext uri="{FF2B5EF4-FFF2-40B4-BE49-F238E27FC236}">
                <a16:creationId xmlns:a16="http://schemas.microsoft.com/office/drawing/2014/main" id="{4F563F7E-481D-42AC-B667-AA87A367B9C9}"/>
              </a:ext>
            </a:extLst>
          </p:cNvPr>
          <p:cNvSpPr txBox="1"/>
          <p:nvPr/>
        </p:nvSpPr>
        <p:spPr>
          <a:xfrm>
            <a:off x="11833933" y="6409677"/>
            <a:ext cx="358065"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262650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3422073"/>
            <a:ext cx="2176808" cy="34359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pic>
        <p:nvPicPr>
          <p:cNvPr id="11" name="Picture Placeholder 10" descr="A piece of chocolate cake on a plate&#10;&#10;Description automatically generated">
            <a:extLst>
              <a:ext uri="{FF2B5EF4-FFF2-40B4-BE49-F238E27FC236}">
                <a16:creationId xmlns:a16="http://schemas.microsoft.com/office/drawing/2014/main" id="{7C84D23E-E219-46B4-BE25-AA710F2B3DE4}"/>
              </a:ext>
            </a:extLst>
          </p:cNvPr>
          <p:cNvPicPr>
            <a:picLocks noGrp="1" noChangeAspect="1"/>
          </p:cNvPicPr>
          <p:nvPr>
            <p:ph type="pic" sz="quarter" idx="12"/>
          </p:nvPr>
        </p:nvPicPr>
        <p:blipFill>
          <a:blip r:embed="rId2" cstate="email">
            <a:extLst>
              <a:ext uri="{28A0092B-C50C-407E-A947-70E740481C1C}">
                <a14:useLocalDpi xmlns:a14="http://schemas.microsoft.com/office/drawing/2010/main"/>
              </a:ext>
            </a:extLst>
          </a:blip>
          <a:srcRect/>
          <a:stretch>
            <a:fillRect/>
          </a:stretch>
        </p:blipFill>
        <p:spPr/>
      </p:pic>
      <p:grpSp>
        <p:nvGrpSpPr>
          <p:cNvPr id="4" name="Group 3"/>
          <p:cNvGrpSpPr/>
          <p:nvPr/>
        </p:nvGrpSpPr>
        <p:grpSpPr>
          <a:xfrm>
            <a:off x="6428507" y="1450442"/>
            <a:ext cx="4688942" cy="4511114"/>
            <a:chOff x="6096000" y="2539081"/>
            <a:chExt cx="4688942" cy="4511114"/>
          </a:xfrm>
        </p:grpSpPr>
        <p:sp>
          <p:nvSpPr>
            <p:cNvPr id="5" name="TextBox 4">
              <a:extLst>
                <a:ext uri="{FF2B5EF4-FFF2-40B4-BE49-F238E27FC236}">
                  <a16:creationId xmlns:a16="http://schemas.microsoft.com/office/drawing/2014/main" id="{5BC33BC6-D505-614C-A83F-DFCF427A5EA2}"/>
                </a:ext>
              </a:extLst>
            </p:cNvPr>
            <p:cNvSpPr txBox="1"/>
            <p:nvPr userDrawn="1"/>
          </p:nvSpPr>
          <p:spPr>
            <a:xfrm>
              <a:off x="6096000" y="2539081"/>
              <a:ext cx="2260153" cy="1200329"/>
            </a:xfrm>
            <a:prstGeom prst="rect">
              <a:avLst/>
            </a:prstGeom>
            <a:noFill/>
          </p:spPr>
          <p:txBody>
            <a:bodyPr wrap="square" rtlCol="0">
              <a:spAutoFit/>
            </a:bodyPr>
            <a:lstStyle/>
            <a:p>
              <a:pPr algn="l"/>
              <a:r>
                <a:rPr lang="en-US" sz="3600" b="1" dirty="0">
                  <a:solidFill>
                    <a:schemeClr val="accent1"/>
                  </a:solidFill>
                  <a:latin typeface="+mj-lt"/>
                  <a:ea typeface="Open Sans" panose="020B0606030504020204" pitchFamily="34" charset="0"/>
                  <a:cs typeface="Open Sans" panose="020B0606030504020204" pitchFamily="34" charset="0"/>
                </a:rPr>
                <a:t>House Specialty</a:t>
              </a:r>
            </a:p>
          </p:txBody>
        </p:sp>
        <p:grpSp>
          <p:nvGrpSpPr>
            <p:cNvPr id="6" name="Group 5"/>
            <p:cNvGrpSpPr/>
            <p:nvPr userDrawn="1"/>
          </p:nvGrpSpPr>
          <p:grpSpPr>
            <a:xfrm>
              <a:off x="6096000" y="4185679"/>
              <a:ext cx="4688942" cy="2864516"/>
              <a:chOff x="6096000" y="678938"/>
              <a:chExt cx="4688942" cy="2864516"/>
            </a:xfrm>
          </p:grpSpPr>
          <p:sp>
            <p:nvSpPr>
              <p:cNvPr id="7" name="Rectangle 6">
                <a:extLst>
                  <a:ext uri="{FF2B5EF4-FFF2-40B4-BE49-F238E27FC236}">
                    <a16:creationId xmlns:a16="http://schemas.microsoft.com/office/drawing/2014/main" id="{4257E560-4E0C-EA4F-873A-E18BD359620A}"/>
                  </a:ext>
                </a:extLst>
              </p:cNvPr>
              <p:cNvSpPr/>
              <p:nvPr userDrawn="1"/>
            </p:nvSpPr>
            <p:spPr>
              <a:xfrm>
                <a:off x="6096000" y="986728"/>
                <a:ext cx="4688942" cy="2556726"/>
              </a:xfrm>
              <a:prstGeom prst="rect">
                <a:avLst/>
              </a:prstGeom>
            </p:spPr>
            <p:txBody>
              <a:bodyPr wrap="square">
                <a:spAutoFit/>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solidFill>
                      <a:schemeClr val="tx1"/>
                    </a:solidFill>
                    <a:latin typeface="+mn-lt"/>
                    <a:ea typeface="Lato" panose="020F0502020204030203" pitchFamily="34" charset="0"/>
                    <a:cs typeface="Lato" panose="020F0502020204030203" pitchFamily="34" charset="0"/>
                  </a:rPr>
                  <a:t>Here at the CC Bakery, one of our most popular creations is the 3-layer license. We start with a foundation of legal code. This provides the rich base upon which we build our creation. While most don’t think about this laye</a:t>
                </a:r>
                <a:r>
                  <a:rPr lang="en-US" sz="1200" dirty="0">
                    <a:ea typeface="Lato" panose="020F0502020204030203" pitchFamily="34" charset="0"/>
                    <a:cs typeface="Lato" panose="020F0502020204030203" pitchFamily="34" charset="0"/>
                  </a:rPr>
                  <a:t>r, it is the most essential part of the license. The second layer is the common deeds layer. This is the layer most recognized by our users, this provides all the flavor and meaning to the license. Finally the third layer; this is the sweetest layer. This is the layer that enables everyone to use our license. It is machine-readable and able to be shared across various platforms. </a:t>
                </a:r>
                <a:endParaRPr lang="en-US" sz="1200" dirty="0">
                  <a:solidFill>
                    <a:schemeClr val="tx1"/>
                  </a:solidFill>
                  <a:latin typeface="+mn-lt"/>
                  <a:ea typeface="Lato" panose="020F0502020204030203" pitchFamily="34" charset="0"/>
                  <a:cs typeface="Lato" panose="020F0502020204030203" pitchFamily="34" charset="0"/>
                </a:endParaRPr>
              </a:p>
            </p:txBody>
          </p:sp>
          <p:sp>
            <p:nvSpPr>
              <p:cNvPr id="8" name="TextBox 7">
                <a:extLst>
                  <a:ext uri="{FF2B5EF4-FFF2-40B4-BE49-F238E27FC236}">
                    <a16:creationId xmlns:a16="http://schemas.microsoft.com/office/drawing/2014/main" id="{5BC33BC6-D505-614C-A83F-DFCF427A5EA2}"/>
                  </a:ext>
                </a:extLst>
              </p:cNvPr>
              <p:cNvSpPr txBox="1"/>
              <p:nvPr userDrawn="1"/>
            </p:nvSpPr>
            <p:spPr>
              <a:xfrm>
                <a:off x="6097461" y="678938"/>
                <a:ext cx="3891667" cy="338554"/>
              </a:xfrm>
              <a:prstGeom prst="rect">
                <a:avLst/>
              </a:prstGeom>
              <a:noFill/>
            </p:spPr>
            <p:txBody>
              <a:bodyPr wrap="square" rtlCol="0">
                <a:spAutoFit/>
              </a:bodyPr>
              <a:lstStyle/>
              <a:p>
                <a:pPr algn="l"/>
                <a:r>
                  <a:rPr lang="en-US" sz="1600" b="1" dirty="0">
                    <a:solidFill>
                      <a:schemeClr val="accent2"/>
                    </a:solidFill>
                    <a:latin typeface="+mj-lt"/>
                    <a:ea typeface="Open Sans" panose="020B0606030504020204" pitchFamily="34" charset="0"/>
                    <a:cs typeface="Open Sans" panose="020B0606030504020204" pitchFamily="34" charset="0"/>
                  </a:rPr>
                  <a:t>3-Layer License</a:t>
                </a:r>
              </a:p>
            </p:txBody>
          </p:sp>
        </p:grpSp>
      </p:grpSp>
      <p:sp>
        <p:nvSpPr>
          <p:cNvPr id="9" name="Rectangle 8"/>
          <p:cNvSpPr/>
          <p:nvPr/>
        </p:nvSpPr>
        <p:spPr>
          <a:xfrm>
            <a:off x="4994562" y="0"/>
            <a:ext cx="734291" cy="202276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sp>
        <p:nvSpPr>
          <p:cNvPr id="12" name="TextBox 11">
            <a:extLst>
              <a:ext uri="{FF2B5EF4-FFF2-40B4-BE49-F238E27FC236}">
                <a16:creationId xmlns:a16="http://schemas.microsoft.com/office/drawing/2014/main" id="{6BD497F9-4F5F-4536-8173-7CAD68DA5F62}"/>
              </a:ext>
            </a:extLst>
          </p:cNvPr>
          <p:cNvSpPr txBox="1"/>
          <p:nvPr/>
        </p:nvSpPr>
        <p:spPr>
          <a:xfrm>
            <a:off x="11833933" y="6409677"/>
            <a:ext cx="358065" cy="369332"/>
          </a:xfrm>
          <a:prstGeom prst="rect">
            <a:avLst/>
          </a:prstGeom>
          <a:noFill/>
        </p:spPr>
        <p:txBody>
          <a:bodyPr wrap="square" rtlCol="0">
            <a:spAutoFit/>
          </a:bodyPr>
          <a:lstStyle/>
          <a:p>
            <a:r>
              <a:rPr lang="en-US" dirty="0"/>
              <a:t>3</a:t>
            </a:r>
          </a:p>
        </p:txBody>
      </p:sp>
    </p:spTree>
    <p:extLst>
      <p:ext uri="{BB962C8B-B14F-4D97-AF65-F5344CB8AC3E}">
        <p14:creationId xmlns:p14="http://schemas.microsoft.com/office/powerpoint/2010/main" val="2779675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92290" y="0"/>
            <a:ext cx="4599709" cy="424641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grpSp>
        <p:nvGrpSpPr>
          <p:cNvPr id="4" name="Group 3"/>
          <p:cNvGrpSpPr/>
          <p:nvPr/>
        </p:nvGrpSpPr>
        <p:grpSpPr>
          <a:xfrm>
            <a:off x="991423" y="955962"/>
            <a:ext cx="3919375" cy="4272585"/>
            <a:chOff x="6068292" y="2539081"/>
            <a:chExt cx="3919375" cy="3452863"/>
          </a:xfrm>
        </p:grpSpPr>
        <p:sp>
          <p:nvSpPr>
            <p:cNvPr id="5" name="TextBox 4">
              <a:extLst>
                <a:ext uri="{FF2B5EF4-FFF2-40B4-BE49-F238E27FC236}">
                  <a16:creationId xmlns:a16="http://schemas.microsoft.com/office/drawing/2014/main" id="{5BC33BC6-D505-614C-A83F-DFCF427A5EA2}"/>
                </a:ext>
              </a:extLst>
            </p:cNvPr>
            <p:cNvSpPr txBox="1"/>
            <p:nvPr/>
          </p:nvSpPr>
          <p:spPr>
            <a:xfrm>
              <a:off x="6096000" y="2539081"/>
              <a:ext cx="3580580" cy="522329"/>
            </a:xfrm>
            <a:prstGeom prst="rect">
              <a:avLst/>
            </a:prstGeom>
            <a:noFill/>
          </p:spPr>
          <p:txBody>
            <a:bodyPr wrap="square" rtlCol="0">
              <a:spAutoFit/>
            </a:bodyPr>
            <a:lstStyle/>
            <a:p>
              <a:pPr algn="l"/>
              <a:r>
                <a:rPr lang="en-US" sz="3600" b="1" dirty="0">
                  <a:solidFill>
                    <a:schemeClr val="accent1"/>
                  </a:solidFill>
                  <a:latin typeface="+mj-lt"/>
                  <a:ea typeface="Open Sans" panose="020B0606030504020204" pitchFamily="34" charset="0"/>
                  <a:cs typeface="Open Sans" panose="020B0606030504020204" pitchFamily="34" charset="0"/>
                </a:rPr>
                <a:t>Ingredients</a:t>
              </a:r>
            </a:p>
          </p:txBody>
        </p:sp>
        <p:grpSp>
          <p:nvGrpSpPr>
            <p:cNvPr id="6" name="Group 5"/>
            <p:cNvGrpSpPr/>
            <p:nvPr userDrawn="1"/>
          </p:nvGrpSpPr>
          <p:grpSpPr>
            <a:xfrm>
              <a:off x="6068292" y="3208784"/>
              <a:ext cx="3919375" cy="2783160"/>
              <a:chOff x="6068292" y="-297957"/>
              <a:chExt cx="3919375" cy="2783160"/>
            </a:xfrm>
          </p:grpSpPr>
          <p:sp>
            <p:nvSpPr>
              <p:cNvPr id="7" name="Rectangle 6">
                <a:extLst>
                  <a:ext uri="{FF2B5EF4-FFF2-40B4-BE49-F238E27FC236}">
                    <a16:creationId xmlns:a16="http://schemas.microsoft.com/office/drawing/2014/main" id="{4257E560-4E0C-EA4F-873A-E18BD359620A}"/>
                  </a:ext>
                </a:extLst>
              </p:cNvPr>
              <p:cNvSpPr/>
              <p:nvPr userDrawn="1"/>
            </p:nvSpPr>
            <p:spPr>
              <a:xfrm>
                <a:off x="6068292" y="-28708"/>
                <a:ext cx="3635996" cy="2513911"/>
              </a:xfrm>
              <a:prstGeom prst="rect">
                <a:avLst/>
              </a:prstGeom>
            </p:spPr>
            <p:txBody>
              <a:bodyPr wrap="square">
                <a:spAutoFit/>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solidFill>
                      <a:schemeClr val="tx1"/>
                    </a:solidFill>
                    <a:latin typeface="+mn-lt"/>
                    <a:ea typeface="Lato" panose="020F0502020204030203" pitchFamily="34" charset="0"/>
                    <a:cs typeface="Lato" panose="020F0502020204030203" pitchFamily="34" charset="0"/>
                  </a:rPr>
                  <a:t>We have four primary ingredients that goes into all our licenses.</a:t>
                </a:r>
              </a:p>
              <a:p>
                <a:pPr marL="228600" marR="0" indent="-228600" algn="l" defTabSz="914400" rtl="0" eaLnBrk="1" fontAlgn="auto" latinLnBrk="0" hangingPunct="1">
                  <a:lnSpc>
                    <a:spcPct val="150000"/>
                  </a:lnSpc>
                  <a:spcBef>
                    <a:spcPts val="0"/>
                  </a:spcBef>
                  <a:spcAft>
                    <a:spcPts val="0"/>
                  </a:spcAft>
                  <a:buClrTx/>
                  <a:buSzTx/>
                  <a:buFontTx/>
                  <a:buAutoNum type="arabicParenR"/>
                  <a:tabLst/>
                  <a:defRPr/>
                </a:pPr>
                <a:r>
                  <a:rPr lang="en-US" sz="1200" dirty="0">
                    <a:ea typeface="Lato" panose="020F0502020204030203" pitchFamily="34" charset="0"/>
                    <a:cs typeface="Lato" panose="020F0502020204030203" pitchFamily="34" charset="0"/>
                  </a:rPr>
                  <a:t>Attribution- this tells everyone who is the creator</a:t>
                </a:r>
              </a:p>
              <a:p>
                <a:pPr marL="228600" marR="0" indent="-228600" algn="l" defTabSz="914400" rtl="0" eaLnBrk="1" fontAlgn="auto" latinLnBrk="0" hangingPunct="1">
                  <a:lnSpc>
                    <a:spcPct val="150000"/>
                  </a:lnSpc>
                  <a:spcBef>
                    <a:spcPts val="0"/>
                  </a:spcBef>
                  <a:spcAft>
                    <a:spcPts val="0"/>
                  </a:spcAft>
                  <a:buClrTx/>
                  <a:buSzTx/>
                  <a:buFontTx/>
                  <a:buAutoNum type="arabicParenR"/>
                  <a:tabLst/>
                  <a:defRPr/>
                </a:pPr>
                <a:r>
                  <a:rPr lang="en-US" sz="1200" dirty="0">
                    <a:solidFill>
                      <a:schemeClr val="tx1"/>
                    </a:solidFill>
                    <a:latin typeface="+mn-lt"/>
                    <a:ea typeface="Lato" panose="020F0502020204030203" pitchFamily="34" charset="0"/>
                    <a:cs typeface="Lato" panose="020F0502020204030203" pitchFamily="34" charset="0"/>
                  </a:rPr>
                  <a:t>Shareable- this allows you to share your creation with others and enable</a:t>
                </a:r>
                <a:r>
                  <a:rPr lang="en-US" sz="1200" dirty="0">
                    <a:ea typeface="Lato" panose="020F0502020204030203" pitchFamily="34" charset="0"/>
                    <a:cs typeface="Lato" panose="020F0502020204030203" pitchFamily="34" charset="0"/>
                  </a:rPr>
                  <a:t>s them to share what they create</a:t>
                </a:r>
              </a:p>
              <a:p>
                <a:pPr marL="228600" marR="0" indent="-228600" algn="l" defTabSz="914400" rtl="0" eaLnBrk="1" fontAlgn="auto" latinLnBrk="0" hangingPunct="1">
                  <a:lnSpc>
                    <a:spcPct val="150000"/>
                  </a:lnSpc>
                  <a:spcBef>
                    <a:spcPts val="0"/>
                  </a:spcBef>
                  <a:spcAft>
                    <a:spcPts val="0"/>
                  </a:spcAft>
                  <a:buClrTx/>
                  <a:buSzTx/>
                  <a:buFontTx/>
                  <a:buAutoNum type="arabicParenR"/>
                  <a:tabLst/>
                  <a:defRPr/>
                </a:pPr>
                <a:r>
                  <a:rPr lang="en-US" sz="1200" dirty="0">
                    <a:solidFill>
                      <a:schemeClr val="tx1"/>
                    </a:solidFill>
                    <a:latin typeface="+mn-lt"/>
                    <a:ea typeface="Lato" panose="020F0502020204030203" pitchFamily="34" charset="0"/>
                    <a:cs typeface="Lato" panose="020F0502020204030203" pitchFamily="34" charset="0"/>
                  </a:rPr>
                  <a:t>Non-Commercial – when we use this ingredient, we ask that you not sell this to make a profit.</a:t>
                </a:r>
              </a:p>
              <a:p>
                <a:pPr marL="228600" marR="0" indent="-228600" algn="l" defTabSz="914400" rtl="0" eaLnBrk="1" fontAlgn="auto" latinLnBrk="0" hangingPunct="1">
                  <a:lnSpc>
                    <a:spcPct val="150000"/>
                  </a:lnSpc>
                  <a:spcBef>
                    <a:spcPts val="0"/>
                  </a:spcBef>
                  <a:spcAft>
                    <a:spcPts val="0"/>
                  </a:spcAft>
                  <a:buClrTx/>
                  <a:buSzTx/>
                  <a:buFontTx/>
                  <a:buAutoNum type="arabicParenR"/>
                  <a:tabLst/>
                  <a:defRPr/>
                </a:pPr>
                <a:r>
                  <a:rPr lang="en-US" sz="1200" dirty="0">
                    <a:ea typeface="Lato" panose="020F0502020204030203" pitchFamily="34" charset="0"/>
                    <a:cs typeface="Lato" panose="020F0502020204030203" pitchFamily="34" charset="0"/>
                  </a:rPr>
                  <a:t>No Derivatives – Enjoy what we have created; unfortunately, you’re not able to recreate or alter our creation.</a:t>
                </a:r>
                <a:endParaRPr lang="en-US" sz="1200" dirty="0">
                  <a:solidFill>
                    <a:schemeClr val="tx1"/>
                  </a:solidFill>
                  <a:latin typeface="+mn-lt"/>
                  <a:ea typeface="Lato" panose="020F0502020204030203" pitchFamily="34" charset="0"/>
                  <a:cs typeface="Lato" panose="020F0502020204030203" pitchFamily="34" charset="0"/>
                </a:endParaRPr>
              </a:p>
            </p:txBody>
          </p:sp>
          <p:sp>
            <p:nvSpPr>
              <p:cNvPr id="8" name="TextBox 7">
                <a:extLst>
                  <a:ext uri="{FF2B5EF4-FFF2-40B4-BE49-F238E27FC236}">
                    <a16:creationId xmlns:a16="http://schemas.microsoft.com/office/drawing/2014/main" id="{5BC33BC6-D505-614C-A83F-DFCF427A5EA2}"/>
                  </a:ext>
                </a:extLst>
              </p:cNvPr>
              <p:cNvSpPr txBox="1"/>
              <p:nvPr userDrawn="1"/>
            </p:nvSpPr>
            <p:spPr>
              <a:xfrm>
                <a:off x="6096000" y="-297957"/>
                <a:ext cx="3891667" cy="273600"/>
              </a:xfrm>
              <a:prstGeom prst="rect">
                <a:avLst/>
              </a:prstGeom>
              <a:noFill/>
            </p:spPr>
            <p:txBody>
              <a:bodyPr wrap="square" rtlCol="0">
                <a:spAutoFit/>
              </a:bodyPr>
              <a:lstStyle/>
              <a:p>
                <a:pPr algn="l"/>
                <a:r>
                  <a:rPr lang="en-US" sz="1600" b="1" dirty="0">
                    <a:solidFill>
                      <a:schemeClr val="accent2"/>
                    </a:solidFill>
                    <a:latin typeface="+mj-lt"/>
                    <a:ea typeface="Open Sans" panose="020B0606030504020204" pitchFamily="34" charset="0"/>
                    <a:cs typeface="Open Sans" panose="020B0606030504020204" pitchFamily="34" charset="0"/>
                  </a:rPr>
                  <a:t>What goes into our licenses?</a:t>
                </a:r>
              </a:p>
            </p:txBody>
          </p:sp>
        </p:grpSp>
      </p:grpSp>
      <p:sp>
        <p:nvSpPr>
          <p:cNvPr id="9" name="Rectangle 8"/>
          <p:cNvSpPr/>
          <p:nvPr/>
        </p:nvSpPr>
        <p:spPr>
          <a:xfrm>
            <a:off x="0" y="5223164"/>
            <a:ext cx="2507673" cy="7481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pic>
        <p:nvPicPr>
          <p:cNvPr id="11" name="Picture Placeholder 10" descr="A picture containing sitting, table, lying, food&#10;&#10;Description automatically generated">
            <a:extLst>
              <a:ext uri="{FF2B5EF4-FFF2-40B4-BE49-F238E27FC236}">
                <a16:creationId xmlns:a16="http://schemas.microsoft.com/office/drawing/2014/main" id="{EFB1468A-73AF-4532-B4AF-BD8DBA7F4E55}"/>
              </a:ext>
            </a:extLst>
          </p:cNvPr>
          <p:cNvPicPr>
            <a:picLocks noGrp="1" noChangeAspect="1"/>
          </p:cNvPicPr>
          <p:nvPr>
            <p:ph type="pic" sz="quarter" idx="13"/>
          </p:nvPr>
        </p:nvPicPr>
        <p:blipFill>
          <a:blip r:embed="rId2" cstate="email">
            <a:extLst>
              <a:ext uri="{28A0092B-C50C-407E-A947-70E740481C1C}">
                <a14:useLocalDpi xmlns:a14="http://schemas.microsoft.com/office/drawing/2010/main"/>
              </a:ext>
            </a:extLst>
          </a:blip>
          <a:srcRect/>
          <a:stretch>
            <a:fillRect/>
          </a:stretch>
        </p:blipFill>
        <p:spPr/>
      </p:pic>
      <p:sp>
        <p:nvSpPr>
          <p:cNvPr id="12" name="TextBox 11">
            <a:extLst>
              <a:ext uri="{FF2B5EF4-FFF2-40B4-BE49-F238E27FC236}">
                <a16:creationId xmlns:a16="http://schemas.microsoft.com/office/drawing/2014/main" id="{4FFE70DE-4C3B-4DE9-B74D-585CB64ACACD}"/>
              </a:ext>
            </a:extLst>
          </p:cNvPr>
          <p:cNvSpPr txBox="1"/>
          <p:nvPr/>
        </p:nvSpPr>
        <p:spPr>
          <a:xfrm>
            <a:off x="11833933" y="6409677"/>
            <a:ext cx="358065" cy="369332"/>
          </a:xfrm>
          <a:prstGeom prst="rect">
            <a:avLst/>
          </a:prstGeom>
          <a:noFill/>
        </p:spPr>
        <p:txBody>
          <a:bodyPr wrap="square" rtlCol="0">
            <a:spAutoFit/>
          </a:bodyPr>
          <a:lstStyle/>
          <a:p>
            <a:r>
              <a:rPr lang="en-US" dirty="0"/>
              <a:t>4</a:t>
            </a:r>
          </a:p>
        </p:txBody>
      </p:sp>
    </p:spTree>
    <p:extLst>
      <p:ext uri="{BB962C8B-B14F-4D97-AF65-F5344CB8AC3E}">
        <p14:creationId xmlns:p14="http://schemas.microsoft.com/office/powerpoint/2010/main" val="121123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13709" y="2835165"/>
            <a:ext cx="3075709" cy="40228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grpSp>
        <p:nvGrpSpPr>
          <p:cNvPr id="4" name="Group 3"/>
          <p:cNvGrpSpPr/>
          <p:nvPr/>
        </p:nvGrpSpPr>
        <p:grpSpPr>
          <a:xfrm>
            <a:off x="6023226" y="471861"/>
            <a:ext cx="4973786" cy="5624978"/>
            <a:chOff x="1019129" y="955963"/>
            <a:chExt cx="4973786" cy="2585297"/>
          </a:xfrm>
        </p:grpSpPr>
        <p:sp>
          <p:nvSpPr>
            <p:cNvPr id="5" name="TextBox 4">
              <a:extLst>
                <a:ext uri="{FF2B5EF4-FFF2-40B4-BE49-F238E27FC236}">
                  <a16:creationId xmlns:a16="http://schemas.microsoft.com/office/drawing/2014/main" id="{5BC33BC6-D505-614C-A83F-DFCF427A5EA2}"/>
                </a:ext>
              </a:extLst>
            </p:cNvPr>
            <p:cNvSpPr txBox="1"/>
            <p:nvPr userDrawn="1"/>
          </p:nvSpPr>
          <p:spPr>
            <a:xfrm>
              <a:off x="1019130" y="955963"/>
              <a:ext cx="4973785" cy="646331"/>
            </a:xfrm>
            <a:prstGeom prst="rect">
              <a:avLst/>
            </a:prstGeom>
            <a:noFill/>
          </p:spPr>
          <p:txBody>
            <a:bodyPr wrap="square" rtlCol="0">
              <a:spAutoFit/>
            </a:bodyPr>
            <a:lstStyle/>
            <a:p>
              <a:pPr algn="l"/>
              <a:r>
                <a:rPr lang="en-US" sz="3600" b="1" dirty="0">
                  <a:solidFill>
                    <a:schemeClr val="accent1"/>
                  </a:solidFill>
                  <a:latin typeface="+mj-lt"/>
                  <a:ea typeface="Open Sans" panose="020B0606030504020204" pitchFamily="34" charset="0"/>
                  <a:cs typeface="Open Sans" panose="020B0606030504020204" pitchFamily="34" charset="0"/>
                </a:rPr>
                <a:t>Let’s Make a License</a:t>
              </a:r>
            </a:p>
          </p:txBody>
        </p:sp>
        <p:sp>
          <p:nvSpPr>
            <p:cNvPr id="6" name="Rectangle 5">
              <a:extLst>
                <a:ext uri="{FF2B5EF4-FFF2-40B4-BE49-F238E27FC236}">
                  <a16:creationId xmlns:a16="http://schemas.microsoft.com/office/drawing/2014/main" id="{4257E560-4E0C-EA4F-873A-E18BD359620A}"/>
                </a:ext>
              </a:extLst>
            </p:cNvPr>
            <p:cNvSpPr/>
            <p:nvPr userDrawn="1"/>
          </p:nvSpPr>
          <p:spPr>
            <a:xfrm>
              <a:off x="1019129" y="1602294"/>
              <a:ext cx="4973785" cy="1938966"/>
            </a:xfrm>
            <a:prstGeom prst="rect">
              <a:avLst/>
            </a:prstGeom>
          </p:spPr>
          <p:txBody>
            <a:bodyPr wrap="square">
              <a:spAutoFit/>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solidFill>
                    <a:schemeClr val="tx1"/>
                  </a:solidFill>
                  <a:latin typeface="+mn-lt"/>
                  <a:ea typeface="Lato" panose="020F0502020204030203" pitchFamily="34" charset="0"/>
                  <a:cs typeface="Lato" panose="020F0502020204030203" pitchFamily="34" charset="0"/>
                </a:rPr>
                <a:t>Let’s look at the half-dozen options available for our creations:</a:t>
              </a:r>
            </a:p>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ea typeface="Lato" panose="020F0502020204030203" pitchFamily="34" charset="0"/>
                  <a:cs typeface="Lato" panose="020F0502020204030203" pitchFamily="34" charset="0"/>
                </a:rPr>
                <a:t>1.) Attribution – Allows for the use of the creation as long as attribution is given to the creator</a:t>
              </a:r>
            </a:p>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ea typeface="Lato" panose="020F0502020204030203" pitchFamily="34" charset="0"/>
                  <a:cs typeface="Lato" panose="020F0502020204030203" pitchFamily="34" charset="0"/>
                </a:rPr>
                <a:t>2.) Attribution-</a:t>
              </a:r>
              <a:r>
                <a:rPr lang="en-US" sz="1200" dirty="0" err="1">
                  <a:ea typeface="Lato" panose="020F0502020204030203" pitchFamily="34" charset="0"/>
                  <a:cs typeface="Lato" panose="020F0502020204030203" pitchFamily="34" charset="0"/>
                </a:rPr>
                <a:t>ShareAlike</a:t>
              </a:r>
              <a:r>
                <a:rPr lang="en-US" sz="1200" dirty="0">
                  <a:ea typeface="Lato" panose="020F0502020204030203" pitchFamily="34" charset="0"/>
                  <a:cs typeface="Lato" panose="020F0502020204030203" pitchFamily="34" charset="0"/>
                </a:rPr>
                <a:t> – Allows for the use of the creation as long as attribution is given, and you agree to share your creation under a similar license agreement. </a:t>
              </a:r>
            </a:p>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ea typeface="Lato" panose="020F0502020204030203" pitchFamily="34" charset="0"/>
                  <a:cs typeface="Lato" panose="020F0502020204030203" pitchFamily="34" charset="0"/>
                </a:rPr>
                <a:t>3) Attribution-</a:t>
              </a:r>
              <a:r>
                <a:rPr lang="en-US" sz="1200" dirty="0" err="1">
                  <a:ea typeface="Lato" panose="020F0502020204030203" pitchFamily="34" charset="0"/>
                  <a:cs typeface="Lato" panose="020F0502020204030203" pitchFamily="34" charset="0"/>
                </a:rPr>
                <a:t>NonCommercial</a:t>
              </a:r>
              <a:r>
                <a:rPr lang="en-US" sz="1200" dirty="0">
                  <a:ea typeface="Lato" panose="020F0502020204030203" pitchFamily="34" charset="0"/>
                  <a:cs typeface="Lato" panose="020F0502020204030203" pitchFamily="34" charset="0"/>
                </a:rPr>
                <a:t> – Allows for use of the creation as long as attribution is given, and it is not sold for profit</a:t>
              </a:r>
            </a:p>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ea typeface="Lato" panose="020F0502020204030203" pitchFamily="34" charset="0"/>
                  <a:cs typeface="Lato" panose="020F0502020204030203" pitchFamily="34" charset="0"/>
                </a:rPr>
                <a:t>4) Attribution-</a:t>
              </a:r>
              <a:r>
                <a:rPr lang="en-US" sz="1200" dirty="0" err="1">
                  <a:ea typeface="Lato" panose="020F0502020204030203" pitchFamily="34" charset="0"/>
                  <a:cs typeface="Lato" panose="020F0502020204030203" pitchFamily="34" charset="0"/>
                </a:rPr>
                <a:t>ShareAlike</a:t>
              </a:r>
              <a:r>
                <a:rPr lang="en-US" sz="1200" dirty="0">
                  <a:ea typeface="Lato" panose="020F0502020204030203" pitchFamily="34" charset="0"/>
                  <a:cs typeface="Lato" panose="020F0502020204030203" pitchFamily="34" charset="0"/>
                </a:rPr>
                <a:t>-</a:t>
              </a:r>
              <a:r>
                <a:rPr lang="en-US" sz="1200" dirty="0" err="1">
                  <a:ea typeface="Lato" panose="020F0502020204030203" pitchFamily="34" charset="0"/>
                  <a:cs typeface="Lato" panose="020F0502020204030203" pitchFamily="34" charset="0"/>
                </a:rPr>
                <a:t>NonCommerical</a:t>
              </a:r>
              <a:r>
                <a:rPr lang="en-US" sz="1200" dirty="0">
                  <a:ea typeface="Lato" panose="020F0502020204030203" pitchFamily="34" charset="0"/>
                  <a:cs typeface="Lato" panose="020F0502020204030203" pitchFamily="34" charset="0"/>
                </a:rPr>
                <a:t> – Allows for use of the creation as long as attribution is given, it’s shared as are its adaptations, and it’s for non-commercial purposes. </a:t>
              </a:r>
            </a:p>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ea typeface="Lato" panose="020F0502020204030203" pitchFamily="34" charset="0"/>
                  <a:cs typeface="Lato" panose="020F0502020204030203" pitchFamily="34" charset="0"/>
                </a:rPr>
                <a:t>5) Attribution-</a:t>
              </a:r>
              <a:r>
                <a:rPr lang="en-US" sz="1200" dirty="0" err="1">
                  <a:ea typeface="Lato" panose="020F0502020204030203" pitchFamily="34" charset="0"/>
                  <a:cs typeface="Lato" panose="020F0502020204030203" pitchFamily="34" charset="0"/>
                </a:rPr>
                <a:t>NoDerivatives</a:t>
              </a:r>
              <a:r>
                <a:rPr lang="en-US" sz="1200" dirty="0">
                  <a:ea typeface="Lato" panose="020F0502020204030203" pitchFamily="34" charset="0"/>
                  <a:cs typeface="Lato" panose="020F0502020204030203" pitchFamily="34" charset="0"/>
                </a:rPr>
                <a:t> – You can only use the original creation as long as your credit the creator. You are not permitted to alter or adapt.</a:t>
              </a:r>
            </a:p>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ea typeface="Lato" panose="020F0502020204030203" pitchFamily="34" charset="0"/>
                  <a:cs typeface="Lato" panose="020F0502020204030203" pitchFamily="34" charset="0"/>
                </a:rPr>
                <a:t>6) Attribution-</a:t>
              </a:r>
              <a:r>
                <a:rPr lang="en-US" sz="1200" dirty="0" err="1">
                  <a:ea typeface="Lato" panose="020F0502020204030203" pitchFamily="34" charset="0"/>
                  <a:cs typeface="Lato" panose="020F0502020204030203" pitchFamily="34" charset="0"/>
                </a:rPr>
                <a:t>NoDerivatives</a:t>
              </a:r>
              <a:r>
                <a:rPr lang="en-US" sz="1200" dirty="0">
                  <a:ea typeface="Lato" panose="020F0502020204030203" pitchFamily="34" charset="0"/>
                  <a:cs typeface="Lato" panose="020F0502020204030203" pitchFamily="34" charset="0"/>
                </a:rPr>
                <a:t>-</a:t>
              </a:r>
              <a:r>
                <a:rPr lang="en-US" sz="1200" dirty="0" err="1">
                  <a:ea typeface="Lato" panose="020F0502020204030203" pitchFamily="34" charset="0"/>
                  <a:cs typeface="Lato" panose="020F0502020204030203" pitchFamily="34" charset="0"/>
                </a:rPr>
                <a:t>NonCommerical</a:t>
              </a:r>
              <a:r>
                <a:rPr lang="en-US" sz="1200" dirty="0">
                  <a:ea typeface="Lato" panose="020F0502020204030203" pitchFamily="34" charset="0"/>
                  <a:cs typeface="Lato" panose="020F0502020204030203" pitchFamily="34" charset="0"/>
                </a:rPr>
                <a:t>- You can only use the original creation, you must credit the creator, and you can’t sell it to make a profit.</a:t>
              </a:r>
            </a:p>
          </p:txBody>
        </p:sp>
        <p:sp>
          <p:nvSpPr>
            <p:cNvPr id="7" name="TextBox 6">
              <a:extLst>
                <a:ext uri="{FF2B5EF4-FFF2-40B4-BE49-F238E27FC236}">
                  <a16:creationId xmlns:a16="http://schemas.microsoft.com/office/drawing/2014/main" id="{5BC33BC6-D505-614C-A83F-DFCF427A5EA2}"/>
                </a:ext>
              </a:extLst>
            </p:cNvPr>
            <p:cNvSpPr txBox="1"/>
            <p:nvPr userDrawn="1"/>
          </p:nvSpPr>
          <p:spPr>
            <a:xfrm>
              <a:off x="1019129" y="1354690"/>
              <a:ext cx="3891667" cy="338554"/>
            </a:xfrm>
            <a:prstGeom prst="rect">
              <a:avLst/>
            </a:prstGeom>
            <a:noFill/>
          </p:spPr>
          <p:txBody>
            <a:bodyPr wrap="square" rtlCol="0">
              <a:spAutoFit/>
            </a:bodyPr>
            <a:lstStyle/>
            <a:p>
              <a:pPr algn="l"/>
              <a:r>
                <a:rPr lang="en-US" sz="1600" b="1" dirty="0">
                  <a:solidFill>
                    <a:schemeClr val="accent2"/>
                  </a:solidFill>
                  <a:latin typeface="+mj-lt"/>
                  <a:ea typeface="Open Sans" panose="020B0606030504020204" pitchFamily="34" charset="0"/>
                  <a:cs typeface="Open Sans" panose="020B0606030504020204" pitchFamily="34" charset="0"/>
                </a:rPr>
                <a:t>Six License Options</a:t>
              </a:r>
            </a:p>
          </p:txBody>
        </p:sp>
      </p:grpSp>
      <p:pic>
        <p:nvPicPr>
          <p:cNvPr id="9" name="Picture Placeholder 8" descr="A pan of food on a table&#10;&#10;Description automatically generated">
            <a:extLst>
              <a:ext uri="{FF2B5EF4-FFF2-40B4-BE49-F238E27FC236}">
                <a16:creationId xmlns:a16="http://schemas.microsoft.com/office/drawing/2014/main" id="{FD95320A-F30A-42AF-9056-46A929864488}"/>
              </a:ext>
            </a:extLst>
          </p:cNvPr>
          <p:cNvPicPr>
            <a:picLocks noGrp="1" noChangeAspect="1"/>
          </p:cNvPicPr>
          <p:nvPr>
            <p:ph type="pic" sz="quarter" idx="15"/>
          </p:nvPr>
        </p:nvPicPr>
        <p:blipFill>
          <a:blip r:embed="rId2" cstate="email">
            <a:extLst>
              <a:ext uri="{28A0092B-C50C-407E-A947-70E740481C1C}">
                <a14:useLocalDpi xmlns:a14="http://schemas.microsoft.com/office/drawing/2010/main"/>
              </a:ext>
            </a:extLst>
          </a:blip>
          <a:srcRect/>
          <a:stretch>
            <a:fillRect/>
          </a:stretch>
        </p:blipFill>
        <p:spPr/>
      </p:pic>
      <p:sp>
        <p:nvSpPr>
          <p:cNvPr id="10" name="TextBox 9">
            <a:extLst>
              <a:ext uri="{FF2B5EF4-FFF2-40B4-BE49-F238E27FC236}">
                <a16:creationId xmlns:a16="http://schemas.microsoft.com/office/drawing/2014/main" id="{FBE17C5E-3B8A-4720-8F3A-3E301C655BA2}"/>
              </a:ext>
            </a:extLst>
          </p:cNvPr>
          <p:cNvSpPr txBox="1"/>
          <p:nvPr/>
        </p:nvSpPr>
        <p:spPr>
          <a:xfrm>
            <a:off x="11833935" y="6391922"/>
            <a:ext cx="358065" cy="369332"/>
          </a:xfrm>
          <a:prstGeom prst="rect">
            <a:avLst/>
          </a:prstGeom>
          <a:noFill/>
        </p:spPr>
        <p:txBody>
          <a:bodyPr wrap="square" rtlCol="0">
            <a:spAutoFit/>
          </a:bodyPr>
          <a:lstStyle/>
          <a:p>
            <a:r>
              <a:rPr lang="en-US" dirty="0"/>
              <a:t>5</a:t>
            </a:r>
          </a:p>
        </p:txBody>
      </p:sp>
    </p:spTree>
    <p:extLst>
      <p:ext uri="{BB962C8B-B14F-4D97-AF65-F5344CB8AC3E}">
        <p14:creationId xmlns:p14="http://schemas.microsoft.com/office/powerpoint/2010/main" val="2829956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900545"/>
            <a:ext cx="4696691" cy="4059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grpSp>
        <p:nvGrpSpPr>
          <p:cNvPr id="4" name="Group 3"/>
          <p:cNvGrpSpPr/>
          <p:nvPr/>
        </p:nvGrpSpPr>
        <p:grpSpPr>
          <a:xfrm>
            <a:off x="789705" y="1197211"/>
            <a:ext cx="3327971" cy="3130202"/>
            <a:chOff x="429488" y="1197211"/>
            <a:chExt cx="3115814" cy="2657210"/>
          </a:xfrm>
        </p:grpSpPr>
        <p:sp>
          <p:nvSpPr>
            <p:cNvPr id="5" name="TextBox 4">
              <a:extLst>
                <a:ext uri="{FF2B5EF4-FFF2-40B4-BE49-F238E27FC236}">
                  <a16:creationId xmlns:a16="http://schemas.microsoft.com/office/drawing/2014/main" id="{5BC33BC6-D505-614C-A83F-DFCF427A5EA2}"/>
                </a:ext>
              </a:extLst>
            </p:cNvPr>
            <p:cNvSpPr txBox="1"/>
            <p:nvPr userDrawn="1"/>
          </p:nvSpPr>
          <p:spPr>
            <a:xfrm>
              <a:off x="429488" y="1197211"/>
              <a:ext cx="3009937" cy="646331"/>
            </a:xfrm>
            <a:prstGeom prst="rect">
              <a:avLst/>
            </a:prstGeom>
            <a:noFill/>
          </p:spPr>
          <p:txBody>
            <a:bodyPr wrap="square" rtlCol="0">
              <a:spAutoFit/>
            </a:bodyPr>
            <a:lstStyle/>
            <a:p>
              <a:pPr algn="l"/>
              <a:r>
                <a:rPr lang="en-US" sz="3600" b="1" dirty="0">
                  <a:solidFill>
                    <a:schemeClr val="accent1"/>
                  </a:solidFill>
                  <a:latin typeface="+mj-lt"/>
                  <a:ea typeface="Open Sans" panose="020B0606030504020204" pitchFamily="34" charset="0"/>
                  <a:cs typeface="Open Sans" panose="020B0606030504020204" pitchFamily="34" charset="0"/>
                </a:rPr>
                <a:t>Decorations</a:t>
              </a:r>
            </a:p>
          </p:txBody>
        </p:sp>
        <p:sp>
          <p:nvSpPr>
            <p:cNvPr id="6" name="Rectangle 5">
              <a:extLst>
                <a:ext uri="{FF2B5EF4-FFF2-40B4-BE49-F238E27FC236}">
                  <a16:creationId xmlns:a16="http://schemas.microsoft.com/office/drawing/2014/main" id="{4257E560-4E0C-EA4F-873A-E18BD359620A}"/>
                </a:ext>
              </a:extLst>
            </p:cNvPr>
            <p:cNvSpPr/>
            <p:nvPr userDrawn="1"/>
          </p:nvSpPr>
          <p:spPr>
            <a:xfrm>
              <a:off x="429488" y="2405691"/>
              <a:ext cx="2860141" cy="1448730"/>
            </a:xfrm>
            <a:prstGeom prst="rect">
              <a:avLst/>
            </a:prstGeom>
          </p:spPr>
          <p:txBody>
            <a:bodyPr wrap="square">
              <a:spAutoFit/>
            </a:bodyPr>
            <a:lstStyle/>
            <a:p>
              <a:pPr>
                <a:lnSpc>
                  <a:spcPct val="150000"/>
                </a:lnSpc>
                <a:defRPr/>
              </a:pPr>
              <a:r>
                <a:rPr lang="en-US" sz="1200" dirty="0">
                  <a:solidFill>
                    <a:schemeClr val="accent3">
                      <a:lumMod val="50000"/>
                    </a:schemeClr>
                  </a:solidFill>
                  <a:ea typeface="Lato" panose="020F0502020204030203" pitchFamily="34" charset="0"/>
                  <a:cs typeface="Lato" panose="020F0502020204030203" pitchFamily="34" charset="0"/>
                </a:rPr>
                <a:t>When assigning a logo to your creation you can use a combination of these images to depict your license in a visual format. By using combinations of these logos you let a user know how they can use your creation. </a:t>
              </a:r>
            </a:p>
          </p:txBody>
        </p:sp>
        <p:sp>
          <p:nvSpPr>
            <p:cNvPr id="7" name="TextBox 6">
              <a:extLst>
                <a:ext uri="{FF2B5EF4-FFF2-40B4-BE49-F238E27FC236}">
                  <a16:creationId xmlns:a16="http://schemas.microsoft.com/office/drawing/2014/main" id="{5BC33BC6-D505-614C-A83F-DFCF427A5EA2}"/>
                </a:ext>
              </a:extLst>
            </p:cNvPr>
            <p:cNvSpPr txBox="1"/>
            <p:nvPr userDrawn="1"/>
          </p:nvSpPr>
          <p:spPr>
            <a:xfrm>
              <a:off x="429488" y="2066690"/>
              <a:ext cx="3115814" cy="338554"/>
            </a:xfrm>
            <a:prstGeom prst="rect">
              <a:avLst/>
            </a:prstGeom>
            <a:noFill/>
          </p:spPr>
          <p:txBody>
            <a:bodyPr wrap="square" rtlCol="0">
              <a:spAutoFit/>
            </a:bodyPr>
            <a:lstStyle/>
            <a:p>
              <a:pPr algn="l"/>
              <a:r>
                <a:rPr lang="en-US" sz="1600" b="1" dirty="0">
                  <a:solidFill>
                    <a:schemeClr val="accent2"/>
                  </a:solidFill>
                  <a:latin typeface="+mj-lt"/>
                  <a:ea typeface="Open Sans" panose="020B0606030504020204" pitchFamily="34" charset="0"/>
                  <a:cs typeface="Open Sans" panose="020B0606030504020204" pitchFamily="34" charset="0"/>
                </a:rPr>
                <a:t>Logos</a:t>
              </a:r>
            </a:p>
          </p:txBody>
        </p:sp>
      </p:grpSp>
      <p:sp>
        <p:nvSpPr>
          <p:cNvPr id="10" name="TextBox 9">
            <a:extLst>
              <a:ext uri="{FF2B5EF4-FFF2-40B4-BE49-F238E27FC236}">
                <a16:creationId xmlns:a16="http://schemas.microsoft.com/office/drawing/2014/main" id="{40B06B25-39DE-460E-9F3D-B53BBA965502}"/>
              </a:ext>
            </a:extLst>
          </p:cNvPr>
          <p:cNvSpPr txBox="1"/>
          <p:nvPr/>
        </p:nvSpPr>
        <p:spPr>
          <a:xfrm>
            <a:off x="11833933" y="6409677"/>
            <a:ext cx="358065" cy="369332"/>
          </a:xfrm>
          <a:prstGeom prst="rect">
            <a:avLst/>
          </a:prstGeom>
          <a:noFill/>
        </p:spPr>
        <p:txBody>
          <a:bodyPr wrap="square" rtlCol="0">
            <a:spAutoFit/>
          </a:bodyPr>
          <a:lstStyle/>
          <a:p>
            <a:r>
              <a:rPr lang="en-US" dirty="0"/>
              <a:t>6</a:t>
            </a:r>
          </a:p>
        </p:txBody>
      </p:sp>
      <p:pic>
        <p:nvPicPr>
          <p:cNvPr id="14" name="Picture Placeholder 13" descr="Graphical user interface, application&#10;&#10;Description automatically generated">
            <a:extLst>
              <a:ext uri="{FF2B5EF4-FFF2-40B4-BE49-F238E27FC236}">
                <a16:creationId xmlns:a16="http://schemas.microsoft.com/office/drawing/2014/main" id="{205B258B-3294-424A-A4E9-7971DD550142}"/>
              </a:ext>
            </a:extLst>
          </p:cNvPr>
          <p:cNvPicPr>
            <a:picLocks noGrp="1" noChangeAspect="1"/>
          </p:cNvPicPr>
          <p:nvPr>
            <p:ph type="pic" sz="quarter" idx="13"/>
          </p:nvPr>
        </p:nvPicPr>
        <p:blipFill>
          <a:blip r:embed="rId2" cstate="email">
            <a:extLst>
              <a:ext uri="{28A0092B-C50C-407E-A947-70E740481C1C}">
                <a14:useLocalDpi xmlns:a14="http://schemas.microsoft.com/office/drawing/2010/main"/>
              </a:ext>
            </a:extLst>
          </a:blip>
          <a:srcRect/>
          <a:stretch>
            <a:fillRect/>
          </a:stretch>
        </p:blipFill>
        <p:spPr>
          <a:xfrm>
            <a:off x="4878289" y="603682"/>
            <a:ext cx="7313711" cy="5255581"/>
          </a:xfrm>
        </p:spPr>
      </p:pic>
    </p:spTree>
    <p:extLst>
      <p:ext uri="{BB962C8B-B14F-4D97-AF65-F5344CB8AC3E}">
        <p14:creationId xmlns:p14="http://schemas.microsoft.com/office/powerpoint/2010/main" val="2092255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444805"/>
            <a:ext cx="12192000" cy="34220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grpSp>
        <p:nvGrpSpPr>
          <p:cNvPr id="4" name="Group 3"/>
          <p:cNvGrpSpPr/>
          <p:nvPr/>
        </p:nvGrpSpPr>
        <p:grpSpPr>
          <a:xfrm>
            <a:off x="1773382" y="674004"/>
            <a:ext cx="8645236" cy="1537569"/>
            <a:chOff x="3931639" y="674004"/>
            <a:chExt cx="8645236" cy="1537569"/>
          </a:xfrm>
        </p:grpSpPr>
        <p:sp>
          <p:nvSpPr>
            <p:cNvPr id="5" name="TextBox 4">
              <a:extLst>
                <a:ext uri="{FF2B5EF4-FFF2-40B4-BE49-F238E27FC236}">
                  <a16:creationId xmlns:a16="http://schemas.microsoft.com/office/drawing/2014/main" id="{5BC33BC6-D505-614C-A83F-DFCF427A5EA2}"/>
                </a:ext>
              </a:extLst>
            </p:cNvPr>
            <p:cNvSpPr txBox="1"/>
            <p:nvPr userDrawn="1"/>
          </p:nvSpPr>
          <p:spPr>
            <a:xfrm>
              <a:off x="5868223" y="674004"/>
              <a:ext cx="4772068" cy="646331"/>
            </a:xfrm>
            <a:prstGeom prst="rect">
              <a:avLst/>
            </a:prstGeom>
            <a:noFill/>
          </p:spPr>
          <p:txBody>
            <a:bodyPr wrap="square" rtlCol="0">
              <a:spAutoFit/>
            </a:bodyPr>
            <a:lstStyle/>
            <a:p>
              <a:pPr algn="ctr"/>
              <a:r>
                <a:rPr lang="en-US" sz="3600" b="1" dirty="0">
                  <a:solidFill>
                    <a:schemeClr val="accent1"/>
                  </a:solidFill>
                  <a:latin typeface="+mj-lt"/>
                  <a:ea typeface="Open Sans" panose="020B0606030504020204" pitchFamily="34" charset="0"/>
                  <a:cs typeface="Open Sans" panose="020B0606030504020204" pitchFamily="34" charset="0"/>
                </a:rPr>
                <a:t>Free Samples</a:t>
              </a:r>
            </a:p>
          </p:txBody>
        </p:sp>
        <p:sp>
          <p:nvSpPr>
            <p:cNvPr id="6" name="Rectangle 5">
              <a:extLst>
                <a:ext uri="{FF2B5EF4-FFF2-40B4-BE49-F238E27FC236}">
                  <a16:creationId xmlns:a16="http://schemas.microsoft.com/office/drawing/2014/main" id="{4257E560-4E0C-EA4F-873A-E18BD359620A}"/>
                </a:ext>
              </a:extLst>
            </p:cNvPr>
            <p:cNvSpPr/>
            <p:nvPr userDrawn="1"/>
          </p:nvSpPr>
          <p:spPr>
            <a:xfrm>
              <a:off x="3931639" y="1593840"/>
              <a:ext cx="8645236" cy="617733"/>
            </a:xfrm>
            <a:prstGeom prst="rect">
              <a:avLst/>
            </a:prstGeom>
          </p:spPr>
          <p:txBody>
            <a:bodyPr wrap="square">
              <a:spAutoFit/>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1200" dirty="0">
                  <a:solidFill>
                    <a:schemeClr val="tx1"/>
                  </a:solidFill>
                  <a:latin typeface="+mn-lt"/>
                  <a:ea typeface="Lato" panose="020F0502020204030203" pitchFamily="34" charset="0"/>
                  <a:cs typeface="Lato" panose="020F0502020204030203" pitchFamily="34" charset="0"/>
                </a:rPr>
                <a:t>Works that are in the Public Domain can be used freely without the worry of copyright. Public Domain is automatic for items published before 1924, however, creators can put current works directly into Public Domain. This is indicated by CC0.</a:t>
              </a:r>
            </a:p>
          </p:txBody>
        </p:sp>
      </p:grpSp>
      <p:pic>
        <p:nvPicPr>
          <p:cNvPr id="8" name="Picture Placeholder 7" descr="A bowl of fruit on a table&#10;&#10;Description automatically generated">
            <a:extLst>
              <a:ext uri="{FF2B5EF4-FFF2-40B4-BE49-F238E27FC236}">
                <a16:creationId xmlns:a16="http://schemas.microsoft.com/office/drawing/2014/main" id="{CED01D86-5563-4399-94FB-A76AE69A395E}"/>
              </a:ext>
            </a:extLst>
          </p:cNvPr>
          <p:cNvPicPr>
            <a:picLocks noGrp="1" noChangeAspect="1"/>
          </p:cNvPicPr>
          <p:nvPr>
            <p:ph type="pic" sz="quarter" idx="15"/>
          </p:nvPr>
        </p:nvPicPr>
        <p:blipFill>
          <a:blip r:embed="rId2" cstate="email">
            <a:extLst>
              <a:ext uri="{28A0092B-C50C-407E-A947-70E740481C1C}">
                <a14:useLocalDpi xmlns:a14="http://schemas.microsoft.com/office/drawing/2010/main"/>
              </a:ext>
            </a:extLst>
          </a:blip>
          <a:srcRect/>
          <a:stretch>
            <a:fillRect/>
          </a:stretch>
        </p:blipFill>
        <p:spPr/>
      </p:pic>
      <p:sp>
        <p:nvSpPr>
          <p:cNvPr id="9" name="TextBox 8">
            <a:extLst>
              <a:ext uri="{FF2B5EF4-FFF2-40B4-BE49-F238E27FC236}">
                <a16:creationId xmlns:a16="http://schemas.microsoft.com/office/drawing/2014/main" id="{9F11DFCA-EF78-4CC2-A382-D2A019629A0D}"/>
              </a:ext>
            </a:extLst>
          </p:cNvPr>
          <p:cNvSpPr txBox="1"/>
          <p:nvPr/>
        </p:nvSpPr>
        <p:spPr>
          <a:xfrm>
            <a:off x="11833933" y="6409677"/>
            <a:ext cx="358065" cy="369332"/>
          </a:xfrm>
          <a:prstGeom prst="rect">
            <a:avLst/>
          </a:prstGeom>
          <a:noFill/>
        </p:spPr>
        <p:txBody>
          <a:bodyPr wrap="square" rtlCol="0">
            <a:spAutoFit/>
          </a:bodyPr>
          <a:lstStyle/>
          <a:p>
            <a:r>
              <a:rPr lang="en-US" dirty="0"/>
              <a:t>7</a:t>
            </a:r>
          </a:p>
        </p:txBody>
      </p:sp>
    </p:spTree>
    <p:extLst>
      <p:ext uri="{BB962C8B-B14F-4D97-AF65-F5344CB8AC3E}">
        <p14:creationId xmlns:p14="http://schemas.microsoft.com/office/powerpoint/2010/main" val="1254332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8285018" cy="59574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grpSp>
        <p:nvGrpSpPr>
          <p:cNvPr id="4" name="Group 3"/>
          <p:cNvGrpSpPr/>
          <p:nvPr/>
        </p:nvGrpSpPr>
        <p:grpSpPr>
          <a:xfrm>
            <a:off x="686623" y="674004"/>
            <a:ext cx="5423232" cy="4303847"/>
            <a:chOff x="6096000" y="2539081"/>
            <a:chExt cx="5423232" cy="4303847"/>
          </a:xfrm>
        </p:grpSpPr>
        <p:sp>
          <p:nvSpPr>
            <p:cNvPr id="5" name="TextBox 4">
              <a:extLst>
                <a:ext uri="{FF2B5EF4-FFF2-40B4-BE49-F238E27FC236}">
                  <a16:creationId xmlns:a16="http://schemas.microsoft.com/office/drawing/2014/main" id="{5BC33BC6-D505-614C-A83F-DFCF427A5EA2}"/>
                </a:ext>
              </a:extLst>
            </p:cNvPr>
            <p:cNvSpPr txBox="1"/>
            <p:nvPr userDrawn="1"/>
          </p:nvSpPr>
          <p:spPr>
            <a:xfrm>
              <a:off x="6096000" y="2539081"/>
              <a:ext cx="5288049" cy="646331"/>
            </a:xfrm>
            <a:prstGeom prst="rect">
              <a:avLst/>
            </a:prstGeom>
            <a:noFill/>
          </p:spPr>
          <p:txBody>
            <a:bodyPr wrap="square" rtlCol="0">
              <a:spAutoFit/>
            </a:bodyPr>
            <a:lstStyle/>
            <a:p>
              <a:pPr algn="l"/>
              <a:r>
                <a:rPr lang="en-US" sz="3600" b="1" dirty="0">
                  <a:solidFill>
                    <a:schemeClr val="accent4"/>
                  </a:solidFill>
                  <a:latin typeface="+mj-lt"/>
                  <a:ea typeface="Open Sans" panose="020B0606030504020204" pitchFamily="34" charset="0"/>
                  <a:cs typeface="Open Sans" panose="020B0606030504020204" pitchFamily="34" charset="0"/>
                </a:rPr>
                <a:t>How to place an order</a:t>
              </a:r>
            </a:p>
          </p:txBody>
        </p:sp>
        <p:grpSp>
          <p:nvGrpSpPr>
            <p:cNvPr id="6" name="Group 5"/>
            <p:cNvGrpSpPr/>
            <p:nvPr userDrawn="1"/>
          </p:nvGrpSpPr>
          <p:grpSpPr>
            <a:xfrm>
              <a:off x="6096000" y="4185679"/>
              <a:ext cx="5423232" cy="2657249"/>
              <a:chOff x="6096000" y="678938"/>
              <a:chExt cx="5423232" cy="2657249"/>
            </a:xfrm>
          </p:grpSpPr>
          <p:sp>
            <p:nvSpPr>
              <p:cNvPr id="7" name="Rectangle 6">
                <a:extLst>
                  <a:ext uri="{FF2B5EF4-FFF2-40B4-BE49-F238E27FC236}">
                    <a16:creationId xmlns:a16="http://schemas.microsoft.com/office/drawing/2014/main" id="{4257E560-4E0C-EA4F-873A-E18BD359620A}"/>
                  </a:ext>
                </a:extLst>
              </p:cNvPr>
              <p:cNvSpPr/>
              <p:nvPr userDrawn="1"/>
            </p:nvSpPr>
            <p:spPr>
              <a:xfrm>
                <a:off x="6096000" y="986728"/>
                <a:ext cx="5423232" cy="617733"/>
              </a:xfrm>
              <a:prstGeom prst="rect">
                <a:avLst/>
              </a:prstGeom>
            </p:spPr>
            <p:txBody>
              <a:bodyPr wrap="square">
                <a:spAutoFit/>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solidFill>
                      <a:schemeClr val="bg1"/>
                    </a:solidFill>
                    <a:latin typeface="+mn-lt"/>
                    <a:ea typeface="Lato" panose="020F0502020204030203" pitchFamily="34" charset="0"/>
                    <a:cs typeface="Lato" panose="020F0502020204030203" pitchFamily="34" charset="0"/>
                  </a:rPr>
                  <a:t>Remember that CC licenses do not reduce or limit any rights that are exceptions or limitations under copyright. This applies to fair use and fair dealing. </a:t>
                </a:r>
              </a:p>
            </p:txBody>
          </p:sp>
          <p:sp>
            <p:nvSpPr>
              <p:cNvPr id="8" name="TextBox 7">
                <a:extLst>
                  <a:ext uri="{FF2B5EF4-FFF2-40B4-BE49-F238E27FC236}">
                    <a16:creationId xmlns:a16="http://schemas.microsoft.com/office/drawing/2014/main" id="{5BC33BC6-D505-614C-A83F-DFCF427A5EA2}"/>
                  </a:ext>
                </a:extLst>
              </p:cNvPr>
              <p:cNvSpPr txBox="1"/>
              <p:nvPr userDrawn="1"/>
            </p:nvSpPr>
            <p:spPr>
              <a:xfrm>
                <a:off x="6097461" y="678938"/>
                <a:ext cx="3891667" cy="338554"/>
              </a:xfrm>
              <a:prstGeom prst="rect">
                <a:avLst/>
              </a:prstGeom>
              <a:noFill/>
            </p:spPr>
            <p:txBody>
              <a:bodyPr wrap="square" rtlCol="0">
                <a:spAutoFit/>
              </a:bodyPr>
              <a:lstStyle/>
              <a:p>
                <a:pPr algn="l"/>
                <a:r>
                  <a:rPr lang="en-US" sz="1600" b="1" dirty="0">
                    <a:solidFill>
                      <a:schemeClr val="bg1"/>
                    </a:solidFill>
                    <a:latin typeface="+mj-lt"/>
                    <a:ea typeface="Open Sans" panose="020B0606030504020204" pitchFamily="34" charset="0"/>
                    <a:cs typeface="Open Sans" panose="020B0606030504020204" pitchFamily="34" charset="0"/>
                  </a:rPr>
                  <a:t>Exceptions and Limitations</a:t>
                </a:r>
              </a:p>
            </p:txBody>
          </p:sp>
          <p:sp>
            <p:nvSpPr>
              <p:cNvPr id="9" name="Rectangle 8">
                <a:extLst>
                  <a:ext uri="{FF2B5EF4-FFF2-40B4-BE49-F238E27FC236}">
                    <a16:creationId xmlns:a16="http://schemas.microsoft.com/office/drawing/2014/main" id="{4257E560-4E0C-EA4F-873A-E18BD359620A}"/>
                  </a:ext>
                </a:extLst>
              </p:cNvPr>
              <p:cNvSpPr/>
              <p:nvPr userDrawn="1"/>
            </p:nvSpPr>
            <p:spPr>
              <a:xfrm>
                <a:off x="6096000" y="2441455"/>
                <a:ext cx="4675086" cy="894732"/>
              </a:xfrm>
              <a:prstGeom prst="rect">
                <a:avLst/>
              </a:prstGeom>
            </p:spPr>
            <p:txBody>
              <a:bodyPr wrap="square">
                <a:spAutoFit/>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200" dirty="0">
                    <a:solidFill>
                      <a:schemeClr val="bg1"/>
                    </a:solidFill>
                    <a:latin typeface="+mn-lt"/>
                    <a:ea typeface="Lato" panose="020F0502020204030203" pitchFamily="34" charset="0"/>
                    <a:cs typeface="Lato" panose="020F0502020204030203" pitchFamily="34" charset="0"/>
                  </a:rPr>
                  <a:t>If an item is in the Public Domain, DO NOT apply a CC license.  This also means that if you use an item in the public domain, you can’t apply a CC license to it with the intent of removing it from public domain. </a:t>
                </a:r>
              </a:p>
            </p:txBody>
          </p:sp>
          <p:sp>
            <p:nvSpPr>
              <p:cNvPr id="10" name="TextBox 9">
                <a:extLst>
                  <a:ext uri="{FF2B5EF4-FFF2-40B4-BE49-F238E27FC236}">
                    <a16:creationId xmlns:a16="http://schemas.microsoft.com/office/drawing/2014/main" id="{5BC33BC6-D505-614C-A83F-DFCF427A5EA2}"/>
                  </a:ext>
                </a:extLst>
              </p:cNvPr>
              <p:cNvSpPr txBox="1"/>
              <p:nvPr userDrawn="1"/>
            </p:nvSpPr>
            <p:spPr>
              <a:xfrm>
                <a:off x="6097461" y="2133665"/>
                <a:ext cx="3891667" cy="338554"/>
              </a:xfrm>
              <a:prstGeom prst="rect">
                <a:avLst/>
              </a:prstGeom>
              <a:noFill/>
            </p:spPr>
            <p:txBody>
              <a:bodyPr wrap="square" rtlCol="0">
                <a:spAutoFit/>
              </a:bodyPr>
              <a:lstStyle/>
              <a:p>
                <a:pPr algn="l"/>
                <a:r>
                  <a:rPr lang="en-US" sz="1600" b="1" dirty="0">
                    <a:solidFill>
                      <a:schemeClr val="bg1"/>
                    </a:solidFill>
                    <a:latin typeface="+mj-lt"/>
                    <a:ea typeface="Open Sans" panose="020B0606030504020204" pitchFamily="34" charset="0"/>
                    <a:cs typeface="Open Sans" panose="020B0606030504020204" pitchFamily="34" charset="0"/>
                  </a:rPr>
                  <a:t>Public Domain</a:t>
                </a:r>
              </a:p>
            </p:txBody>
          </p:sp>
        </p:grpSp>
      </p:grpSp>
      <p:pic>
        <p:nvPicPr>
          <p:cNvPr id="12" name="Picture Placeholder 11" descr="A picture containing person, person, holding, table&#10;&#10;Description automatically generated">
            <a:extLst>
              <a:ext uri="{FF2B5EF4-FFF2-40B4-BE49-F238E27FC236}">
                <a16:creationId xmlns:a16="http://schemas.microsoft.com/office/drawing/2014/main" id="{EEB7605E-44F3-4296-900C-9DD2A297C8F9}"/>
              </a:ext>
            </a:extLst>
          </p:cNvPr>
          <p:cNvPicPr>
            <a:picLocks noGrp="1" noChangeAspect="1"/>
          </p:cNvPicPr>
          <p:nvPr>
            <p:ph type="pic" sz="quarter" idx="15"/>
          </p:nvPr>
        </p:nvPicPr>
        <p:blipFill>
          <a:blip r:embed="rId2" cstate="email">
            <a:extLst>
              <a:ext uri="{28A0092B-C50C-407E-A947-70E740481C1C}">
                <a14:useLocalDpi xmlns:a14="http://schemas.microsoft.com/office/drawing/2010/main"/>
              </a:ext>
            </a:extLst>
          </a:blip>
          <a:srcRect/>
          <a:stretch>
            <a:fillRect/>
          </a:stretch>
        </p:blipFill>
        <p:spPr/>
      </p:pic>
      <p:sp>
        <p:nvSpPr>
          <p:cNvPr id="13" name="TextBox 12">
            <a:extLst>
              <a:ext uri="{FF2B5EF4-FFF2-40B4-BE49-F238E27FC236}">
                <a16:creationId xmlns:a16="http://schemas.microsoft.com/office/drawing/2014/main" id="{20DB2CA3-157F-47FC-A7C0-FC50539C82FC}"/>
              </a:ext>
            </a:extLst>
          </p:cNvPr>
          <p:cNvSpPr txBox="1"/>
          <p:nvPr/>
        </p:nvSpPr>
        <p:spPr>
          <a:xfrm>
            <a:off x="11833933" y="6409677"/>
            <a:ext cx="358065" cy="369332"/>
          </a:xfrm>
          <a:prstGeom prst="rect">
            <a:avLst/>
          </a:prstGeom>
          <a:noFill/>
        </p:spPr>
        <p:txBody>
          <a:bodyPr wrap="square" rtlCol="0">
            <a:spAutoFit/>
          </a:bodyPr>
          <a:lstStyle/>
          <a:p>
            <a:r>
              <a:rPr lang="en-US" dirty="0"/>
              <a:t>8</a:t>
            </a:r>
          </a:p>
        </p:txBody>
      </p:sp>
    </p:spTree>
    <p:extLst>
      <p:ext uri="{BB962C8B-B14F-4D97-AF65-F5344CB8AC3E}">
        <p14:creationId xmlns:p14="http://schemas.microsoft.com/office/powerpoint/2010/main" val="248023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0" y="0"/>
            <a:ext cx="5153891" cy="6858000"/>
          </a:xfrm>
          <a:custGeom>
            <a:avLst/>
            <a:gdLst>
              <a:gd name="connsiteX0" fmla="*/ 0 w 5153891"/>
              <a:gd name="connsiteY0" fmla="*/ 0 h 6858000"/>
              <a:gd name="connsiteX1" fmla="*/ 5153891 w 5153891"/>
              <a:gd name="connsiteY1" fmla="*/ 0 h 6858000"/>
              <a:gd name="connsiteX2" fmla="*/ 5153891 w 5153891"/>
              <a:gd name="connsiteY2" fmla="*/ 3422073 h 6858000"/>
              <a:gd name="connsiteX3" fmla="*/ 3131128 w 5153891"/>
              <a:gd name="connsiteY3" fmla="*/ 1399311 h 6858000"/>
              <a:gd name="connsiteX4" fmla="*/ 1108365 w 5153891"/>
              <a:gd name="connsiteY4" fmla="*/ 3422073 h 6858000"/>
              <a:gd name="connsiteX5" fmla="*/ 3131128 w 5153891"/>
              <a:gd name="connsiteY5" fmla="*/ 5444835 h 6858000"/>
              <a:gd name="connsiteX6" fmla="*/ 5153891 w 5153891"/>
              <a:gd name="connsiteY6" fmla="*/ 3422073 h 6858000"/>
              <a:gd name="connsiteX7" fmla="*/ 5153891 w 5153891"/>
              <a:gd name="connsiteY7" fmla="*/ 6858000 h 6858000"/>
              <a:gd name="connsiteX8" fmla="*/ 0 w 5153891"/>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53891" h="6858000">
                <a:moveTo>
                  <a:pt x="0" y="0"/>
                </a:moveTo>
                <a:lnTo>
                  <a:pt x="5153891" y="0"/>
                </a:lnTo>
                <a:lnTo>
                  <a:pt x="5153891" y="3422073"/>
                </a:lnTo>
                <a:cubicBezTo>
                  <a:pt x="5153891" y="2304932"/>
                  <a:pt x="4248269" y="1399311"/>
                  <a:pt x="3131128" y="1399311"/>
                </a:cubicBezTo>
                <a:cubicBezTo>
                  <a:pt x="2013987" y="1399311"/>
                  <a:pt x="1108365" y="2304932"/>
                  <a:pt x="1108365" y="3422073"/>
                </a:cubicBezTo>
                <a:cubicBezTo>
                  <a:pt x="1108365" y="4539214"/>
                  <a:pt x="2013987" y="5444835"/>
                  <a:pt x="3131128" y="5444835"/>
                </a:cubicBezTo>
                <a:cubicBezTo>
                  <a:pt x="4248269" y="5444835"/>
                  <a:pt x="5153891" y="4539214"/>
                  <a:pt x="5153891" y="3422073"/>
                </a:cubicBezTo>
                <a:lnTo>
                  <a:pt x="5153891" y="6858000"/>
                </a:lnTo>
                <a:lnTo>
                  <a:pt x="0" y="685800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sp>
        <p:nvSpPr>
          <p:cNvPr id="4" name="Oval 3"/>
          <p:cNvSpPr/>
          <p:nvPr/>
        </p:nvSpPr>
        <p:spPr>
          <a:xfrm>
            <a:off x="1108365" y="1399311"/>
            <a:ext cx="4045526" cy="4045524"/>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p>
        </p:txBody>
      </p:sp>
      <p:grpSp>
        <p:nvGrpSpPr>
          <p:cNvPr id="7" name="Group 6"/>
          <p:cNvGrpSpPr/>
          <p:nvPr userDrawn="1"/>
        </p:nvGrpSpPr>
        <p:grpSpPr>
          <a:xfrm>
            <a:off x="5921298" y="2612873"/>
            <a:ext cx="5910146" cy="1613844"/>
            <a:chOff x="8922325" y="1173171"/>
            <a:chExt cx="3987817" cy="1551958"/>
          </a:xfrm>
        </p:grpSpPr>
        <p:sp>
          <p:nvSpPr>
            <p:cNvPr id="9" name="TextBox 8">
              <a:extLst>
                <a:ext uri="{FF2B5EF4-FFF2-40B4-BE49-F238E27FC236}">
                  <a16:creationId xmlns:a16="http://schemas.microsoft.com/office/drawing/2014/main" id="{5BC33BC6-D505-614C-A83F-DFCF427A5EA2}"/>
                </a:ext>
              </a:extLst>
            </p:cNvPr>
            <p:cNvSpPr txBox="1"/>
            <p:nvPr userDrawn="1"/>
          </p:nvSpPr>
          <p:spPr>
            <a:xfrm>
              <a:off x="8922325" y="1634836"/>
              <a:ext cx="3278731" cy="646331"/>
            </a:xfrm>
            <a:prstGeom prst="rect">
              <a:avLst/>
            </a:prstGeom>
            <a:noFill/>
          </p:spPr>
          <p:txBody>
            <a:bodyPr wrap="square" rtlCol="0">
              <a:spAutoFit/>
            </a:bodyPr>
            <a:lstStyle/>
            <a:p>
              <a:pPr algn="l"/>
              <a:r>
                <a:rPr lang="en-US" sz="3600" b="1">
                  <a:solidFill>
                    <a:schemeClr val="bg1"/>
                  </a:solidFill>
                  <a:latin typeface="+mj-lt"/>
                  <a:ea typeface="Open Sans" panose="020B0606030504020204" pitchFamily="34" charset="0"/>
                  <a:cs typeface="Open Sans" panose="020B0606030504020204" pitchFamily="34" charset="0"/>
                </a:rPr>
                <a:t>D</a:t>
              </a:r>
              <a:r>
                <a:rPr lang="id-ID" sz="3600" b="1">
                  <a:solidFill>
                    <a:schemeClr val="bg1"/>
                  </a:solidFill>
                  <a:latin typeface="+mj-lt"/>
                  <a:ea typeface="Open Sans" panose="020B0606030504020204" pitchFamily="34" charset="0"/>
                  <a:cs typeface="Open Sans" panose="020B0606030504020204" pitchFamily="34" charset="0"/>
                </a:rPr>
                <a:t>ON’T WAIT!</a:t>
              </a:r>
              <a:endParaRPr lang="en-US" sz="3600" b="1">
                <a:solidFill>
                  <a:schemeClr val="bg1"/>
                </a:solidFill>
                <a:latin typeface="+mj-lt"/>
                <a:ea typeface="Open Sans" panose="020B0606030504020204" pitchFamily="34" charset="0"/>
                <a:cs typeface="Open Sans" panose="020B0606030504020204" pitchFamily="34" charset="0"/>
              </a:endParaRPr>
            </a:p>
          </p:txBody>
        </p:sp>
        <p:sp>
          <p:nvSpPr>
            <p:cNvPr id="10" name="TextBox 9">
              <a:extLst>
                <a:ext uri="{FF2B5EF4-FFF2-40B4-BE49-F238E27FC236}">
                  <a16:creationId xmlns:a16="http://schemas.microsoft.com/office/drawing/2014/main" id="{5BC33BC6-D505-614C-A83F-DFCF427A5EA2}"/>
                </a:ext>
              </a:extLst>
            </p:cNvPr>
            <p:cNvSpPr txBox="1"/>
            <p:nvPr userDrawn="1"/>
          </p:nvSpPr>
          <p:spPr>
            <a:xfrm>
              <a:off x="8922325" y="1173171"/>
              <a:ext cx="3987817" cy="830997"/>
            </a:xfrm>
            <a:prstGeom prst="rect">
              <a:avLst/>
            </a:prstGeom>
            <a:noFill/>
          </p:spPr>
          <p:txBody>
            <a:bodyPr wrap="square" rtlCol="0">
              <a:spAutoFit/>
            </a:bodyPr>
            <a:lstStyle/>
            <a:p>
              <a:pPr algn="l"/>
              <a:r>
                <a:rPr lang="en-US" sz="2400" b="0" i="1" dirty="0">
                  <a:solidFill>
                    <a:schemeClr val="bg1"/>
                  </a:solidFill>
                  <a:latin typeface="+mj-lt"/>
                  <a:ea typeface="Open Sans" panose="020B0606030504020204" pitchFamily="34" charset="0"/>
                  <a:cs typeface="Open Sans" panose="020B0606030504020204" pitchFamily="34" charset="0"/>
                </a:rPr>
                <a:t>A</a:t>
              </a:r>
              <a:r>
                <a:rPr lang="id-ID" sz="2400" b="0" i="1" dirty="0">
                  <a:solidFill>
                    <a:schemeClr val="bg1"/>
                  </a:solidFill>
                  <a:latin typeface="+mj-lt"/>
                  <a:ea typeface="Open Sans" panose="020B0606030504020204" pitchFamily="34" charset="0"/>
                  <a:cs typeface="Open Sans" panose="020B0606030504020204" pitchFamily="34" charset="0"/>
                </a:rPr>
                <a:t>re You Hungry ?</a:t>
              </a:r>
              <a:r>
                <a:rPr lang="en-US" sz="2400" b="0" i="1" dirty="0">
                  <a:solidFill>
                    <a:schemeClr val="bg1"/>
                  </a:solidFill>
                  <a:latin typeface="+mj-lt"/>
                  <a:ea typeface="Open Sans" panose="020B0606030504020204" pitchFamily="34" charset="0"/>
                  <a:cs typeface="Open Sans" panose="020B0606030504020204" pitchFamily="34" charset="0"/>
                </a:rPr>
                <a:t> Have a Creation?</a:t>
              </a:r>
            </a:p>
          </p:txBody>
        </p:sp>
        <p:sp>
          <p:nvSpPr>
            <p:cNvPr id="11" name="TextBox 10">
              <a:extLst>
                <a:ext uri="{FF2B5EF4-FFF2-40B4-BE49-F238E27FC236}">
                  <a16:creationId xmlns:a16="http://schemas.microsoft.com/office/drawing/2014/main" id="{5BC33BC6-D505-614C-A83F-DFCF427A5EA2}"/>
                </a:ext>
              </a:extLst>
            </p:cNvPr>
            <p:cNvSpPr txBox="1"/>
            <p:nvPr userDrawn="1"/>
          </p:nvSpPr>
          <p:spPr>
            <a:xfrm>
              <a:off x="8922325" y="2281167"/>
              <a:ext cx="3987817" cy="443962"/>
            </a:xfrm>
            <a:prstGeom prst="rect">
              <a:avLst/>
            </a:prstGeom>
            <a:noFill/>
          </p:spPr>
          <p:txBody>
            <a:bodyPr wrap="square" rtlCol="0">
              <a:spAutoFit/>
            </a:bodyPr>
            <a:lstStyle/>
            <a:p>
              <a:pPr algn="l"/>
              <a:r>
                <a:rPr lang="en-US" sz="2400" b="0" i="1" dirty="0">
                  <a:solidFill>
                    <a:schemeClr val="accent4"/>
                  </a:solidFill>
                  <a:latin typeface="+mj-lt"/>
                  <a:ea typeface="Open Sans" panose="020B0606030504020204" pitchFamily="34" charset="0"/>
                  <a:cs typeface="Open Sans" panose="020B0606030504020204" pitchFamily="34" charset="0"/>
                </a:rPr>
                <a:t>Get a CC License right now!</a:t>
              </a:r>
            </a:p>
          </p:txBody>
        </p:sp>
      </p:grpSp>
      <p:pic>
        <p:nvPicPr>
          <p:cNvPr id="13" name="Picture Placeholder 12" descr="A piece of chocolate cake on a plate&#10;&#10;Description automatically generated">
            <a:extLst>
              <a:ext uri="{FF2B5EF4-FFF2-40B4-BE49-F238E27FC236}">
                <a16:creationId xmlns:a16="http://schemas.microsoft.com/office/drawing/2014/main" id="{EB8B3CC4-7F18-4469-9EA5-72CBF4ADE2B3}"/>
              </a:ext>
            </a:extLst>
          </p:cNvPr>
          <p:cNvPicPr>
            <a:picLocks noGrp="1" noChangeAspect="1"/>
          </p:cNvPicPr>
          <p:nvPr>
            <p:ph type="pic" sz="quarter" idx="14"/>
          </p:nvPr>
        </p:nvPicPr>
        <p:blipFill>
          <a:blip r:embed="rId2" cstate="email">
            <a:extLst>
              <a:ext uri="{28A0092B-C50C-407E-A947-70E740481C1C}">
                <a14:useLocalDpi xmlns:a14="http://schemas.microsoft.com/office/drawing/2010/main"/>
              </a:ext>
            </a:extLst>
          </a:blip>
          <a:srcRect/>
          <a:stretch>
            <a:fillRect/>
          </a:stretch>
        </p:blipFill>
        <p:spPr/>
      </p:pic>
      <p:sp>
        <p:nvSpPr>
          <p:cNvPr id="14" name="TextBox 13">
            <a:extLst>
              <a:ext uri="{FF2B5EF4-FFF2-40B4-BE49-F238E27FC236}">
                <a16:creationId xmlns:a16="http://schemas.microsoft.com/office/drawing/2014/main" id="{358A7388-4D65-4A6B-9849-BDF063C59D5E}"/>
              </a:ext>
            </a:extLst>
          </p:cNvPr>
          <p:cNvSpPr txBox="1"/>
          <p:nvPr/>
        </p:nvSpPr>
        <p:spPr>
          <a:xfrm>
            <a:off x="11833933" y="6409677"/>
            <a:ext cx="358065" cy="369332"/>
          </a:xfrm>
          <a:prstGeom prst="rect">
            <a:avLst/>
          </a:prstGeom>
          <a:noFill/>
        </p:spPr>
        <p:txBody>
          <a:bodyPr wrap="square" rtlCol="0">
            <a:spAutoFit/>
          </a:bodyPr>
          <a:lstStyle/>
          <a:p>
            <a:r>
              <a:rPr lang="en-US" dirty="0">
                <a:solidFill>
                  <a:schemeClr val="bg1"/>
                </a:solidFill>
              </a:rPr>
              <a:t>9</a:t>
            </a:r>
          </a:p>
        </p:txBody>
      </p:sp>
    </p:spTree>
    <p:extLst>
      <p:ext uri="{BB962C8B-B14F-4D97-AF65-F5344CB8AC3E}">
        <p14:creationId xmlns:p14="http://schemas.microsoft.com/office/powerpoint/2010/main" val="1408557754"/>
      </p:ext>
    </p:extLst>
  </p:cSld>
  <p:clrMapOvr>
    <a:masterClrMapping/>
  </p:clrMapOvr>
</p:sld>
</file>

<file path=ppt/theme/theme1.xml><?xml version="1.0" encoding="utf-8"?>
<a:theme xmlns:a="http://schemas.openxmlformats.org/drawingml/2006/main" name="Office Theme">
  <a:themeElements>
    <a:clrScheme name="Bak-Ery">
      <a:dk1>
        <a:sysClr val="windowText" lastClr="000000"/>
      </a:dk1>
      <a:lt1>
        <a:sysClr val="window" lastClr="FFFFFF"/>
      </a:lt1>
      <a:dk2>
        <a:srgbClr val="44546A"/>
      </a:dk2>
      <a:lt2>
        <a:srgbClr val="E7E6E6"/>
      </a:lt2>
      <a:accent1>
        <a:srgbClr val="432818"/>
      </a:accent1>
      <a:accent2>
        <a:srgbClr val="99582A"/>
      </a:accent2>
      <a:accent3>
        <a:srgbClr val="BB9457"/>
      </a:accent3>
      <a:accent4>
        <a:srgbClr val="FFE6A7"/>
      </a:accent4>
      <a:accent5>
        <a:srgbClr val="4472C4"/>
      </a:accent5>
      <a:accent6>
        <a:srgbClr val="70AD47"/>
      </a:accent6>
      <a:hlink>
        <a:srgbClr val="0563C1"/>
      </a:hlink>
      <a:folHlink>
        <a:srgbClr val="954F72"/>
      </a:folHlink>
    </a:clrScheme>
    <a:fontScheme name="Bak-Ery">
      <a:majorFont>
        <a:latin typeface="Open Sans"/>
        <a:ea typeface=""/>
        <a:cs typeface=""/>
      </a:majorFont>
      <a:minorFont>
        <a:latin typeface="Fir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759</Words>
  <Application>Microsoft Office PowerPoint</Application>
  <PresentationFormat>Widescreen</PresentationFormat>
  <Paragraphs>69</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Fira Sans</vt:lpstr>
      <vt:lpstr>Open Sans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 Zaborowski</dc:creator>
  <cp:lastModifiedBy>Barb Zaborowski</cp:lastModifiedBy>
  <cp:revision>7</cp:revision>
  <dcterms:created xsi:type="dcterms:W3CDTF">2020-10-04T19:40:08Z</dcterms:created>
  <dcterms:modified xsi:type="dcterms:W3CDTF">2020-11-19T20:16:41Z</dcterms:modified>
</cp:coreProperties>
</file>